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62" r:id="rId2"/>
    <p:sldId id="256" r:id="rId3"/>
    <p:sldId id="263" r:id="rId4"/>
    <p:sldId id="258" r:id="rId5"/>
    <p:sldId id="291" r:id="rId6"/>
    <p:sldId id="260" r:id="rId7"/>
    <p:sldId id="261" r:id="rId8"/>
    <p:sldId id="25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D720BF-4C63-4A2C-91DB-0CFF673C8EA1}" type="datetimeFigureOut">
              <a:rPr lang="en-IN" smtClean="0"/>
              <a:t>11-09-2022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53C941-CA84-42F0-9AD9-2DEC96C01616}" type="slidenum">
              <a:rPr lang="en-IN" smtClean="0"/>
              <a:t>‹#›</a:t>
            </a:fld>
            <a:endParaRPr lang="en-IN"/>
          </a:p>
        </p:txBody>
      </p:sp>
    </p:spTree>
    <p:extLst>
      <p:ext uri="{BB962C8B-B14F-4D97-AF65-F5344CB8AC3E}">
        <p14:creationId xmlns:p14="http://schemas.microsoft.com/office/powerpoint/2010/main" val="1159329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d418644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d418644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3ab4f6d5d0_0_2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3ab4f6d5d0_0_2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413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F40F4-F29D-429A-FDE2-1CFEBE220B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55C1565-F2E3-B7F9-460E-A6D0A87976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251F978-8DC8-390E-D512-F6124FE53016}"/>
              </a:ext>
            </a:extLst>
          </p:cNvPr>
          <p:cNvSpPr>
            <a:spLocks noGrp="1"/>
          </p:cNvSpPr>
          <p:nvPr>
            <p:ph type="dt" sz="half" idx="10"/>
          </p:nvPr>
        </p:nvSpPr>
        <p:spPr/>
        <p:txBody>
          <a:bodyPr/>
          <a:lstStyle/>
          <a:p>
            <a:fld id="{F468963C-C91F-47CB-AA9A-85557C461F78}" type="datetimeFigureOut">
              <a:rPr lang="en-IN" smtClean="0"/>
              <a:t>11-09-2022</a:t>
            </a:fld>
            <a:endParaRPr lang="en-IN"/>
          </a:p>
        </p:txBody>
      </p:sp>
      <p:sp>
        <p:nvSpPr>
          <p:cNvPr id="5" name="Footer Placeholder 4">
            <a:extLst>
              <a:ext uri="{FF2B5EF4-FFF2-40B4-BE49-F238E27FC236}">
                <a16:creationId xmlns:a16="http://schemas.microsoft.com/office/drawing/2014/main" id="{A8270CE0-E1CB-33BC-CEDF-0ADDE01A59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716835-6B34-154A-16CC-7CD1834ECD40}"/>
              </a:ext>
            </a:extLst>
          </p:cNvPr>
          <p:cNvSpPr>
            <a:spLocks noGrp="1"/>
          </p:cNvSpPr>
          <p:nvPr>
            <p:ph type="sldNum" sz="quarter" idx="12"/>
          </p:nvPr>
        </p:nvSpPr>
        <p:spPr/>
        <p:txBody>
          <a:bodyPr/>
          <a:lstStyle/>
          <a:p>
            <a:fld id="{312540E8-1A2E-4CE0-B77C-BEA72DCA8CD0}" type="slidenum">
              <a:rPr lang="en-IN" smtClean="0"/>
              <a:t>‹#›</a:t>
            </a:fld>
            <a:endParaRPr lang="en-IN"/>
          </a:p>
        </p:txBody>
      </p:sp>
    </p:spTree>
    <p:extLst>
      <p:ext uri="{BB962C8B-B14F-4D97-AF65-F5344CB8AC3E}">
        <p14:creationId xmlns:p14="http://schemas.microsoft.com/office/powerpoint/2010/main" val="3449977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7217E-6CBB-2737-FCF8-7000E9DE993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3EEE04-AE82-FCEC-6A85-9343F28A5B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98C9AF-61FA-ABA4-9EC8-D7DFE6E70D6D}"/>
              </a:ext>
            </a:extLst>
          </p:cNvPr>
          <p:cNvSpPr>
            <a:spLocks noGrp="1"/>
          </p:cNvSpPr>
          <p:nvPr>
            <p:ph type="dt" sz="half" idx="10"/>
          </p:nvPr>
        </p:nvSpPr>
        <p:spPr/>
        <p:txBody>
          <a:bodyPr/>
          <a:lstStyle/>
          <a:p>
            <a:fld id="{F468963C-C91F-47CB-AA9A-85557C461F78}" type="datetimeFigureOut">
              <a:rPr lang="en-IN" smtClean="0"/>
              <a:t>11-09-2022</a:t>
            </a:fld>
            <a:endParaRPr lang="en-IN"/>
          </a:p>
        </p:txBody>
      </p:sp>
      <p:sp>
        <p:nvSpPr>
          <p:cNvPr id="5" name="Footer Placeholder 4">
            <a:extLst>
              <a:ext uri="{FF2B5EF4-FFF2-40B4-BE49-F238E27FC236}">
                <a16:creationId xmlns:a16="http://schemas.microsoft.com/office/drawing/2014/main" id="{C890C50C-1EA1-418D-50B6-596AFD1E8E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1B5420-1FD6-5C0A-0F2C-A705C8E49726}"/>
              </a:ext>
            </a:extLst>
          </p:cNvPr>
          <p:cNvSpPr>
            <a:spLocks noGrp="1"/>
          </p:cNvSpPr>
          <p:nvPr>
            <p:ph type="sldNum" sz="quarter" idx="12"/>
          </p:nvPr>
        </p:nvSpPr>
        <p:spPr/>
        <p:txBody>
          <a:bodyPr/>
          <a:lstStyle/>
          <a:p>
            <a:fld id="{312540E8-1A2E-4CE0-B77C-BEA72DCA8CD0}" type="slidenum">
              <a:rPr lang="en-IN" smtClean="0"/>
              <a:t>‹#›</a:t>
            </a:fld>
            <a:endParaRPr lang="en-IN"/>
          </a:p>
        </p:txBody>
      </p:sp>
    </p:spTree>
    <p:extLst>
      <p:ext uri="{BB962C8B-B14F-4D97-AF65-F5344CB8AC3E}">
        <p14:creationId xmlns:p14="http://schemas.microsoft.com/office/powerpoint/2010/main" val="3966818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A06A23-4109-F199-EA41-4A1744C02E6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64A41A-6454-93E7-5F45-4DE9419F3D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69B075-1E84-4B04-F97F-65DE3C7B692D}"/>
              </a:ext>
            </a:extLst>
          </p:cNvPr>
          <p:cNvSpPr>
            <a:spLocks noGrp="1"/>
          </p:cNvSpPr>
          <p:nvPr>
            <p:ph type="dt" sz="half" idx="10"/>
          </p:nvPr>
        </p:nvSpPr>
        <p:spPr/>
        <p:txBody>
          <a:bodyPr/>
          <a:lstStyle/>
          <a:p>
            <a:fld id="{F468963C-C91F-47CB-AA9A-85557C461F78}" type="datetimeFigureOut">
              <a:rPr lang="en-IN" smtClean="0"/>
              <a:t>11-09-2022</a:t>
            </a:fld>
            <a:endParaRPr lang="en-IN"/>
          </a:p>
        </p:txBody>
      </p:sp>
      <p:sp>
        <p:nvSpPr>
          <p:cNvPr id="5" name="Footer Placeholder 4">
            <a:extLst>
              <a:ext uri="{FF2B5EF4-FFF2-40B4-BE49-F238E27FC236}">
                <a16:creationId xmlns:a16="http://schemas.microsoft.com/office/drawing/2014/main" id="{3F1BC9CD-C028-DFF4-7F05-D6352A5BCB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4E81E2-B2FC-8057-E746-2D61C2308247}"/>
              </a:ext>
            </a:extLst>
          </p:cNvPr>
          <p:cNvSpPr>
            <a:spLocks noGrp="1"/>
          </p:cNvSpPr>
          <p:nvPr>
            <p:ph type="sldNum" sz="quarter" idx="12"/>
          </p:nvPr>
        </p:nvSpPr>
        <p:spPr/>
        <p:txBody>
          <a:bodyPr/>
          <a:lstStyle/>
          <a:p>
            <a:fld id="{312540E8-1A2E-4CE0-B77C-BEA72DCA8CD0}" type="slidenum">
              <a:rPr lang="en-IN" smtClean="0"/>
              <a:t>‹#›</a:t>
            </a:fld>
            <a:endParaRPr lang="en-IN"/>
          </a:p>
        </p:txBody>
      </p:sp>
    </p:spTree>
    <p:extLst>
      <p:ext uri="{BB962C8B-B14F-4D97-AF65-F5344CB8AC3E}">
        <p14:creationId xmlns:p14="http://schemas.microsoft.com/office/powerpoint/2010/main" val="16510071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pic>
        <p:nvPicPr>
          <p:cNvPr id="19" name="Google Shape;19;p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0" name="Google Shape;20;p4"/>
          <p:cNvSpPr txBox="1">
            <a:spLocks noGrp="1"/>
          </p:cNvSpPr>
          <p:nvPr>
            <p:ph type="title"/>
          </p:nvPr>
        </p:nvSpPr>
        <p:spPr>
          <a:xfrm>
            <a:off x="950967" y="719333"/>
            <a:ext cx="10290000" cy="14220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sz="400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951000" y="2348500"/>
            <a:ext cx="10290000" cy="3790400"/>
          </a:xfrm>
          <a:prstGeom prst="rect">
            <a:avLst/>
          </a:prstGeom>
        </p:spPr>
        <p:txBody>
          <a:bodyPr spcFirstLastPara="1" wrap="square" lIns="91425" tIns="91425" rIns="91425" bIns="91425" anchor="t" anchorCtr="0">
            <a:noAutofit/>
          </a:bodyPr>
          <a:lstStyle>
            <a:lvl1pPr marL="609585" lvl="0" indent="-423323">
              <a:lnSpc>
                <a:spcPct val="115000"/>
              </a:lnSpc>
              <a:spcBef>
                <a:spcPts val="0"/>
              </a:spcBef>
              <a:spcAft>
                <a:spcPts val="0"/>
              </a:spcAft>
              <a:buSzPts val="1400"/>
              <a:buFont typeface="Arial"/>
              <a:buChar char="●"/>
              <a:defRPr/>
            </a:lvl1pPr>
            <a:lvl2pPr marL="1219170" lvl="1" indent="-423323">
              <a:lnSpc>
                <a:spcPct val="115000"/>
              </a:lnSpc>
              <a:spcBef>
                <a:spcPts val="2133"/>
              </a:spcBef>
              <a:spcAft>
                <a:spcPts val="0"/>
              </a:spcAft>
              <a:buSzPts val="1400"/>
              <a:buFont typeface="Arial"/>
              <a:buChar char="○"/>
              <a:defRPr/>
            </a:lvl2pPr>
            <a:lvl3pPr marL="1828754" lvl="2" indent="-423323">
              <a:spcBef>
                <a:spcPts val="2133"/>
              </a:spcBef>
              <a:spcAft>
                <a:spcPts val="0"/>
              </a:spcAft>
              <a:buSzPts val="1400"/>
              <a:buFont typeface="Arial"/>
              <a:buChar char="■"/>
              <a:defRPr/>
            </a:lvl3pPr>
            <a:lvl4pPr marL="2438339" lvl="3" indent="-423323">
              <a:spcBef>
                <a:spcPts val="0"/>
              </a:spcBef>
              <a:spcAft>
                <a:spcPts val="0"/>
              </a:spcAft>
              <a:buSzPts val="1400"/>
              <a:buFont typeface="Arial"/>
              <a:buChar char="●"/>
              <a:defRPr/>
            </a:lvl4pPr>
            <a:lvl5pPr marL="3047924" lvl="4" indent="-423323">
              <a:spcBef>
                <a:spcPts val="0"/>
              </a:spcBef>
              <a:spcAft>
                <a:spcPts val="0"/>
              </a:spcAft>
              <a:buSzPts val="1400"/>
              <a:buFont typeface="Arial"/>
              <a:buChar char="○"/>
              <a:defRPr/>
            </a:lvl5pPr>
            <a:lvl6pPr marL="3657509" lvl="5" indent="-423323">
              <a:spcBef>
                <a:spcPts val="0"/>
              </a:spcBef>
              <a:spcAft>
                <a:spcPts val="0"/>
              </a:spcAft>
              <a:buSzPts val="1400"/>
              <a:buFont typeface="Arial"/>
              <a:buChar char="■"/>
              <a:defRPr/>
            </a:lvl6pPr>
            <a:lvl7pPr marL="4267093" lvl="6" indent="-423323">
              <a:spcBef>
                <a:spcPts val="0"/>
              </a:spcBef>
              <a:spcAft>
                <a:spcPts val="0"/>
              </a:spcAft>
              <a:buSzPts val="1400"/>
              <a:buFont typeface="Arial"/>
              <a:buChar char="●"/>
              <a:defRPr/>
            </a:lvl7pPr>
            <a:lvl8pPr marL="4876678" lvl="7" indent="-423323">
              <a:spcBef>
                <a:spcPts val="0"/>
              </a:spcBef>
              <a:spcAft>
                <a:spcPts val="0"/>
              </a:spcAft>
              <a:buSzPts val="1400"/>
              <a:buFont typeface="Arial"/>
              <a:buChar char="○"/>
              <a:defRPr/>
            </a:lvl8pPr>
            <a:lvl9pPr marL="5486263" lvl="8" indent="-423323">
              <a:spcBef>
                <a:spcPts val="0"/>
              </a:spcBef>
              <a:spcAft>
                <a:spcPts val="0"/>
              </a:spcAft>
              <a:buSzPts val="1400"/>
              <a:buFont typeface="Arial"/>
              <a:buChar char="■"/>
              <a:defRPr/>
            </a:lvl9pPr>
          </a:lstStyle>
          <a:p>
            <a:endParaRPr/>
          </a:p>
        </p:txBody>
      </p:sp>
      <p:cxnSp>
        <p:nvCxnSpPr>
          <p:cNvPr id="22" name="Google Shape;22;p4"/>
          <p:cNvCxnSpPr/>
          <p:nvPr/>
        </p:nvCxnSpPr>
        <p:spPr>
          <a:xfrm>
            <a:off x="952000" y="719333"/>
            <a:ext cx="10287200" cy="0"/>
          </a:xfrm>
          <a:prstGeom prst="straightConnector1">
            <a:avLst/>
          </a:prstGeom>
          <a:noFill/>
          <a:ln w="9525" cap="flat" cmpd="sng">
            <a:solidFill>
              <a:srgbClr val="000000"/>
            </a:solidFill>
            <a:prstDash val="solid"/>
            <a:round/>
            <a:headEnd type="none" w="med" len="med"/>
            <a:tailEnd type="none" w="med" len="med"/>
          </a:ln>
        </p:spPr>
      </p:cxnSp>
    </p:spTree>
    <p:extLst>
      <p:ext uri="{BB962C8B-B14F-4D97-AF65-F5344CB8AC3E}">
        <p14:creationId xmlns:p14="http://schemas.microsoft.com/office/powerpoint/2010/main" val="2765805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2823F-A4E4-41A4-C21D-DEDCA4A4659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BF8D407-4D61-40C4-637F-A9EE0448E9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1EE737-628D-52ED-219D-55C2367B947D}"/>
              </a:ext>
            </a:extLst>
          </p:cNvPr>
          <p:cNvSpPr>
            <a:spLocks noGrp="1"/>
          </p:cNvSpPr>
          <p:nvPr>
            <p:ph type="dt" sz="half" idx="10"/>
          </p:nvPr>
        </p:nvSpPr>
        <p:spPr/>
        <p:txBody>
          <a:bodyPr/>
          <a:lstStyle/>
          <a:p>
            <a:fld id="{F468963C-C91F-47CB-AA9A-85557C461F78}" type="datetimeFigureOut">
              <a:rPr lang="en-IN" smtClean="0"/>
              <a:t>11-09-2022</a:t>
            </a:fld>
            <a:endParaRPr lang="en-IN"/>
          </a:p>
        </p:txBody>
      </p:sp>
      <p:sp>
        <p:nvSpPr>
          <p:cNvPr id="5" name="Footer Placeholder 4">
            <a:extLst>
              <a:ext uri="{FF2B5EF4-FFF2-40B4-BE49-F238E27FC236}">
                <a16:creationId xmlns:a16="http://schemas.microsoft.com/office/drawing/2014/main" id="{E3F3B820-09C3-7526-0CA9-FBD7052641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7BCD13-8298-3687-8AFA-B91B2795B58B}"/>
              </a:ext>
            </a:extLst>
          </p:cNvPr>
          <p:cNvSpPr>
            <a:spLocks noGrp="1"/>
          </p:cNvSpPr>
          <p:nvPr>
            <p:ph type="sldNum" sz="quarter" idx="12"/>
          </p:nvPr>
        </p:nvSpPr>
        <p:spPr/>
        <p:txBody>
          <a:bodyPr/>
          <a:lstStyle/>
          <a:p>
            <a:fld id="{312540E8-1A2E-4CE0-B77C-BEA72DCA8CD0}" type="slidenum">
              <a:rPr lang="en-IN" smtClean="0"/>
              <a:t>‹#›</a:t>
            </a:fld>
            <a:endParaRPr lang="en-IN"/>
          </a:p>
        </p:txBody>
      </p:sp>
    </p:spTree>
    <p:extLst>
      <p:ext uri="{BB962C8B-B14F-4D97-AF65-F5344CB8AC3E}">
        <p14:creationId xmlns:p14="http://schemas.microsoft.com/office/powerpoint/2010/main" val="263827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ACC8-B237-0C92-FCB0-209BB362E9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921E828-AF29-B4E7-AE5A-BA2A75104A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451977-A90C-AEDB-65CB-E302C2B9062C}"/>
              </a:ext>
            </a:extLst>
          </p:cNvPr>
          <p:cNvSpPr>
            <a:spLocks noGrp="1"/>
          </p:cNvSpPr>
          <p:nvPr>
            <p:ph type="dt" sz="half" idx="10"/>
          </p:nvPr>
        </p:nvSpPr>
        <p:spPr/>
        <p:txBody>
          <a:bodyPr/>
          <a:lstStyle/>
          <a:p>
            <a:fld id="{F468963C-C91F-47CB-AA9A-85557C461F78}" type="datetimeFigureOut">
              <a:rPr lang="en-IN" smtClean="0"/>
              <a:t>11-09-2022</a:t>
            </a:fld>
            <a:endParaRPr lang="en-IN"/>
          </a:p>
        </p:txBody>
      </p:sp>
      <p:sp>
        <p:nvSpPr>
          <p:cNvPr id="5" name="Footer Placeholder 4">
            <a:extLst>
              <a:ext uri="{FF2B5EF4-FFF2-40B4-BE49-F238E27FC236}">
                <a16:creationId xmlns:a16="http://schemas.microsoft.com/office/drawing/2014/main" id="{0097C366-1CF6-F173-B35B-2A1519918F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E8F9A2-988D-3D9A-3D8F-3B416267034C}"/>
              </a:ext>
            </a:extLst>
          </p:cNvPr>
          <p:cNvSpPr>
            <a:spLocks noGrp="1"/>
          </p:cNvSpPr>
          <p:nvPr>
            <p:ph type="sldNum" sz="quarter" idx="12"/>
          </p:nvPr>
        </p:nvSpPr>
        <p:spPr/>
        <p:txBody>
          <a:bodyPr/>
          <a:lstStyle/>
          <a:p>
            <a:fld id="{312540E8-1A2E-4CE0-B77C-BEA72DCA8CD0}" type="slidenum">
              <a:rPr lang="en-IN" smtClean="0"/>
              <a:t>‹#›</a:t>
            </a:fld>
            <a:endParaRPr lang="en-IN"/>
          </a:p>
        </p:txBody>
      </p:sp>
    </p:spTree>
    <p:extLst>
      <p:ext uri="{BB962C8B-B14F-4D97-AF65-F5344CB8AC3E}">
        <p14:creationId xmlns:p14="http://schemas.microsoft.com/office/powerpoint/2010/main" val="3980228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BFE51-4ACC-ADE8-6B77-958595DFDD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85F5D7-9C1C-F5A8-B695-D0672214C3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244722D-ECDC-0986-A0A1-9285A6B208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C9BAA2A-62F4-8724-3FE3-44A3AD93A1E1}"/>
              </a:ext>
            </a:extLst>
          </p:cNvPr>
          <p:cNvSpPr>
            <a:spLocks noGrp="1"/>
          </p:cNvSpPr>
          <p:nvPr>
            <p:ph type="dt" sz="half" idx="10"/>
          </p:nvPr>
        </p:nvSpPr>
        <p:spPr/>
        <p:txBody>
          <a:bodyPr/>
          <a:lstStyle/>
          <a:p>
            <a:fld id="{F468963C-C91F-47CB-AA9A-85557C461F78}" type="datetimeFigureOut">
              <a:rPr lang="en-IN" smtClean="0"/>
              <a:t>11-09-2022</a:t>
            </a:fld>
            <a:endParaRPr lang="en-IN"/>
          </a:p>
        </p:txBody>
      </p:sp>
      <p:sp>
        <p:nvSpPr>
          <p:cNvPr id="6" name="Footer Placeholder 5">
            <a:extLst>
              <a:ext uri="{FF2B5EF4-FFF2-40B4-BE49-F238E27FC236}">
                <a16:creationId xmlns:a16="http://schemas.microsoft.com/office/drawing/2014/main" id="{006B59E6-C608-9125-FCCF-4B2726FCC7F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0624468-DA8E-7C04-E5FA-DA4B54EC98FC}"/>
              </a:ext>
            </a:extLst>
          </p:cNvPr>
          <p:cNvSpPr>
            <a:spLocks noGrp="1"/>
          </p:cNvSpPr>
          <p:nvPr>
            <p:ph type="sldNum" sz="quarter" idx="12"/>
          </p:nvPr>
        </p:nvSpPr>
        <p:spPr/>
        <p:txBody>
          <a:bodyPr/>
          <a:lstStyle/>
          <a:p>
            <a:fld id="{312540E8-1A2E-4CE0-B77C-BEA72DCA8CD0}" type="slidenum">
              <a:rPr lang="en-IN" smtClean="0"/>
              <a:t>‹#›</a:t>
            </a:fld>
            <a:endParaRPr lang="en-IN"/>
          </a:p>
        </p:txBody>
      </p:sp>
    </p:spTree>
    <p:extLst>
      <p:ext uri="{BB962C8B-B14F-4D97-AF65-F5344CB8AC3E}">
        <p14:creationId xmlns:p14="http://schemas.microsoft.com/office/powerpoint/2010/main" val="3492277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6B4FC-7AC3-11CA-D96E-925F8444986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7C9E885-A5ED-A0A0-CDBE-B7A3DD8C32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D9627B-097D-6E7A-D070-0CF9311E47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B67DCDD-255F-4A82-A829-3F47B3A50E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E70D06-30FE-A031-80B1-8B00EFB5DF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A313A2A-D191-FB6F-D9B1-7C462834B6D8}"/>
              </a:ext>
            </a:extLst>
          </p:cNvPr>
          <p:cNvSpPr>
            <a:spLocks noGrp="1"/>
          </p:cNvSpPr>
          <p:nvPr>
            <p:ph type="dt" sz="half" idx="10"/>
          </p:nvPr>
        </p:nvSpPr>
        <p:spPr/>
        <p:txBody>
          <a:bodyPr/>
          <a:lstStyle/>
          <a:p>
            <a:fld id="{F468963C-C91F-47CB-AA9A-85557C461F78}" type="datetimeFigureOut">
              <a:rPr lang="en-IN" smtClean="0"/>
              <a:t>11-09-2022</a:t>
            </a:fld>
            <a:endParaRPr lang="en-IN"/>
          </a:p>
        </p:txBody>
      </p:sp>
      <p:sp>
        <p:nvSpPr>
          <p:cNvPr id="8" name="Footer Placeholder 7">
            <a:extLst>
              <a:ext uri="{FF2B5EF4-FFF2-40B4-BE49-F238E27FC236}">
                <a16:creationId xmlns:a16="http://schemas.microsoft.com/office/drawing/2014/main" id="{BDD30D28-0AA0-9B2A-9442-C9152953AAB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1874158-7E0E-E8F3-0C86-C83D304D7A27}"/>
              </a:ext>
            </a:extLst>
          </p:cNvPr>
          <p:cNvSpPr>
            <a:spLocks noGrp="1"/>
          </p:cNvSpPr>
          <p:nvPr>
            <p:ph type="sldNum" sz="quarter" idx="12"/>
          </p:nvPr>
        </p:nvSpPr>
        <p:spPr/>
        <p:txBody>
          <a:bodyPr/>
          <a:lstStyle/>
          <a:p>
            <a:fld id="{312540E8-1A2E-4CE0-B77C-BEA72DCA8CD0}" type="slidenum">
              <a:rPr lang="en-IN" smtClean="0"/>
              <a:t>‹#›</a:t>
            </a:fld>
            <a:endParaRPr lang="en-IN"/>
          </a:p>
        </p:txBody>
      </p:sp>
    </p:spTree>
    <p:extLst>
      <p:ext uri="{BB962C8B-B14F-4D97-AF65-F5344CB8AC3E}">
        <p14:creationId xmlns:p14="http://schemas.microsoft.com/office/powerpoint/2010/main" val="1104397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7E2C-27DC-7E87-973A-51C57292E60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836EAB2-26FA-AA92-E2F4-ED6DCFE7D52B}"/>
              </a:ext>
            </a:extLst>
          </p:cNvPr>
          <p:cNvSpPr>
            <a:spLocks noGrp="1"/>
          </p:cNvSpPr>
          <p:nvPr>
            <p:ph type="dt" sz="half" idx="10"/>
          </p:nvPr>
        </p:nvSpPr>
        <p:spPr/>
        <p:txBody>
          <a:bodyPr/>
          <a:lstStyle/>
          <a:p>
            <a:fld id="{F468963C-C91F-47CB-AA9A-85557C461F78}" type="datetimeFigureOut">
              <a:rPr lang="en-IN" smtClean="0"/>
              <a:t>11-09-2022</a:t>
            </a:fld>
            <a:endParaRPr lang="en-IN"/>
          </a:p>
        </p:txBody>
      </p:sp>
      <p:sp>
        <p:nvSpPr>
          <p:cNvPr id="4" name="Footer Placeholder 3">
            <a:extLst>
              <a:ext uri="{FF2B5EF4-FFF2-40B4-BE49-F238E27FC236}">
                <a16:creationId xmlns:a16="http://schemas.microsoft.com/office/drawing/2014/main" id="{FC75FAF8-4D1B-0CF0-D3DF-68AC9DD34CB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4289C94-3395-5FCE-9322-7DD2D2168182}"/>
              </a:ext>
            </a:extLst>
          </p:cNvPr>
          <p:cNvSpPr>
            <a:spLocks noGrp="1"/>
          </p:cNvSpPr>
          <p:nvPr>
            <p:ph type="sldNum" sz="quarter" idx="12"/>
          </p:nvPr>
        </p:nvSpPr>
        <p:spPr/>
        <p:txBody>
          <a:bodyPr/>
          <a:lstStyle/>
          <a:p>
            <a:fld id="{312540E8-1A2E-4CE0-B77C-BEA72DCA8CD0}" type="slidenum">
              <a:rPr lang="en-IN" smtClean="0"/>
              <a:t>‹#›</a:t>
            </a:fld>
            <a:endParaRPr lang="en-IN"/>
          </a:p>
        </p:txBody>
      </p:sp>
    </p:spTree>
    <p:extLst>
      <p:ext uri="{BB962C8B-B14F-4D97-AF65-F5344CB8AC3E}">
        <p14:creationId xmlns:p14="http://schemas.microsoft.com/office/powerpoint/2010/main" val="280155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1A814B-6FF4-2824-B82B-8FABCEFD8720}"/>
              </a:ext>
            </a:extLst>
          </p:cNvPr>
          <p:cNvSpPr>
            <a:spLocks noGrp="1"/>
          </p:cNvSpPr>
          <p:nvPr>
            <p:ph type="dt" sz="half" idx="10"/>
          </p:nvPr>
        </p:nvSpPr>
        <p:spPr/>
        <p:txBody>
          <a:bodyPr/>
          <a:lstStyle/>
          <a:p>
            <a:fld id="{F468963C-C91F-47CB-AA9A-85557C461F78}" type="datetimeFigureOut">
              <a:rPr lang="en-IN" smtClean="0"/>
              <a:t>11-09-2022</a:t>
            </a:fld>
            <a:endParaRPr lang="en-IN"/>
          </a:p>
        </p:txBody>
      </p:sp>
      <p:sp>
        <p:nvSpPr>
          <p:cNvPr id="3" name="Footer Placeholder 2">
            <a:extLst>
              <a:ext uri="{FF2B5EF4-FFF2-40B4-BE49-F238E27FC236}">
                <a16:creationId xmlns:a16="http://schemas.microsoft.com/office/drawing/2014/main" id="{FDE9E2AA-0A46-4224-0720-04F04A04775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9DF36AE-00F2-B7F6-604D-92704950942F}"/>
              </a:ext>
            </a:extLst>
          </p:cNvPr>
          <p:cNvSpPr>
            <a:spLocks noGrp="1"/>
          </p:cNvSpPr>
          <p:nvPr>
            <p:ph type="sldNum" sz="quarter" idx="12"/>
          </p:nvPr>
        </p:nvSpPr>
        <p:spPr/>
        <p:txBody>
          <a:bodyPr/>
          <a:lstStyle/>
          <a:p>
            <a:fld id="{312540E8-1A2E-4CE0-B77C-BEA72DCA8CD0}" type="slidenum">
              <a:rPr lang="en-IN" smtClean="0"/>
              <a:t>‹#›</a:t>
            </a:fld>
            <a:endParaRPr lang="en-IN"/>
          </a:p>
        </p:txBody>
      </p:sp>
    </p:spTree>
    <p:extLst>
      <p:ext uri="{BB962C8B-B14F-4D97-AF65-F5344CB8AC3E}">
        <p14:creationId xmlns:p14="http://schemas.microsoft.com/office/powerpoint/2010/main" val="3915731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A4937-7313-E362-2EA4-634C7E66EA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A970F1D-9DD0-EE91-184F-3E6EDFFFAF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8AEE56D-5600-0688-07E5-0779A8A49F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9D1643-49E8-D494-5BB3-41BB11F96B4E}"/>
              </a:ext>
            </a:extLst>
          </p:cNvPr>
          <p:cNvSpPr>
            <a:spLocks noGrp="1"/>
          </p:cNvSpPr>
          <p:nvPr>
            <p:ph type="dt" sz="half" idx="10"/>
          </p:nvPr>
        </p:nvSpPr>
        <p:spPr/>
        <p:txBody>
          <a:bodyPr/>
          <a:lstStyle/>
          <a:p>
            <a:fld id="{F468963C-C91F-47CB-AA9A-85557C461F78}" type="datetimeFigureOut">
              <a:rPr lang="en-IN" smtClean="0"/>
              <a:t>11-09-2022</a:t>
            </a:fld>
            <a:endParaRPr lang="en-IN"/>
          </a:p>
        </p:txBody>
      </p:sp>
      <p:sp>
        <p:nvSpPr>
          <p:cNvPr id="6" name="Footer Placeholder 5">
            <a:extLst>
              <a:ext uri="{FF2B5EF4-FFF2-40B4-BE49-F238E27FC236}">
                <a16:creationId xmlns:a16="http://schemas.microsoft.com/office/drawing/2014/main" id="{33150066-9E7E-A394-785D-681F086408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20C009-A357-E1CD-48D6-D035BF7086C9}"/>
              </a:ext>
            </a:extLst>
          </p:cNvPr>
          <p:cNvSpPr>
            <a:spLocks noGrp="1"/>
          </p:cNvSpPr>
          <p:nvPr>
            <p:ph type="sldNum" sz="quarter" idx="12"/>
          </p:nvPr>
        </p:nvSpPr>
        <p:spPr/>
        <p:txBody>
          <a:bodyPr/>
          <a:lstStyle/>
          <a:p>
            <a:fld id="{312540E8-1A2E-4CE0-B77C-BEA72DCA8CD0}" type="slidenum">
              <a:rPr lang="en-IN" smtClean="0"/>
              <a:t>‹#›</a:t>
            </a:fld>
            <a:endParaRPr lang="en-IN"/>
          </a:p>
        </p:txBody>
      </p:sp>
    </p:spTree>
    <p:extLst>
      <p:ext uri="{BB962C8B-B14F-4D97-AF65-F5344CB8AC3E}">
        <p14:creationId xmlns:p14="http://schemas.microsoft.com/office/powerpoint/2010/main" val="3739309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3446A-F921-4B8B-1512-BBD0EF88A8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1D5F643-E984-FA27-B87E-13C26F5C5F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B96CCD6-3276-ED11-7B24-45047FECDB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7DDC1C-844E-0231-B103-230F26ECF1E0}"/>
              </a:ext>
            </a:extLst>
          </p:cNvPr>
          <p:cNvSpPr>
            <a:spLocks noGrp="1"/>
          </p:cNvSpPr>
          <p:nvPr>
            <p:ph type="dt" sz="half" idx="10"/>
          </p:nvPr>
        </p:nvSpPr>
        <p:spPr/>
        <p:txBody>
          <a:bodyPr/>
          <a:lstStyle/>
          <a:p>
            <a:fld id="{F468963C-C91F-47CB-AA9A-85557C461F78}" type="datetimeFigureOut">
              <a:rPr lang="en-IN" smtClean="0"/>
              <a:t>11-09-2022</a:t>
            </a:fld>
            <a:endParaRPr lang="en-IN"/>
          </a:p>
        </p:txBody>
      </p:sp>
      <p:sp>
        <p:nvSpPr>
          <p:cNvPr id="6" name="Footer Placeholder 5">
            <a:extLst>
              <a:ext uri="{FF2B5EF4-FFF2-40B4-BE49-F238E27FC236}">
                <a16:creationId xmlns:a16="http://schemas.microsoft.com/office/drawing/2014/main" id="{0C92D95E-A33E-4197-639A-410D9B09EE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F81D0BD-94D0-F2E9-0D71-CD73D6128D3C}"/>
              </a:ext>
            </a:extLst>
          </p:cNvPr>
          <p:cNvSpPr>
            <a:spLocks noGrp="1"/>
          </p:cNvSpPr>
          <p:nvPr>
            <p:ph type="sldNum" sz="quarter" idx="12"/>
          </p:nvPr>
        </p:nvSpPr>
        <p:spPr/>
        <p:txBody>
          <a:bodyPr/>
          <a:lstStyle/>
          <a:p>
            <a:fld id="{312540E8-1A2E-4CE0-B77C-BEA72DCA8CD0}" type="slidenum">
              <a:rPr lang="en-IN" smtClean="0"/>
              <a:t>‹#›</a:t>
            </a:fld>
            <a:endParaRPr lang="en-IN"/>
          </a:p>
        </p:txBody>
      </p:sp>
    </p:spTree>
    <p:extLst>
      <p:ext uri="{BB962C8B-B14F-4D97-AF65-F5344CB8AC3E}">
        <p14:creationId xmlns:p14="http://schemas.microsoft.com/office/powerpoint/2010/main" val="2879031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233496-A9FD-CDAF-7A75-A3A7B3ECF2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39D539-7379-5342-3B1F-A990C7F6CD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4F9B43-4B5B-CFA0-91E9-7185B40DF6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68963C-C91F-47CB-AA9A-85557C461F78}" type="datetimeFigureOut">
              <a:rPr lang="en-IN" smtClean="0"/>
              <a:t>11-09-2022</a:t>
            </a:fld>
            <a:endParaRPr lang="en-IN"/>
          </a:p>
        </p:txBody>
      </p:sp>
      <p:sp>
        <p:nvSpPr>
          <p:cNvPr id="5" name="Footer Placeholder 4">
            <a:extLst>
              <a:ext uri="{FF2B5EF4-FFF2-40B4-BE49-F238E27FC236}">
                <a16:creationId xmlns:a16="http://schemas.microsoft.com/office/drawing/2014/main" id="{3A778E18-5F6A-1328-CFAB-117B044E9B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28C715B-8EDB-A53B-082D-EDA3DE8C60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2540E8-1A2E-4CE0-B77C-BEA72DCA8CD0}" type="slidenum">
              <a:rPr lang="en-IN" smtClean="0"/>
              <a:t>‹#›</a:t>
            </a:fld>
            <a:endParaRPr lang="en-IN"/>
          </a:p>
        </p:txBody>
      </p:sp>
    </p:spTree>
    <p:extLst>
      <p:ext uri="{BB962C8B-B14F-4D97-AF65-F5344CB8AC3E}">
        <p14:creationId xmlns:p14="http://schemas.microsoft.com/office/powerpoint/2010/main" val="48327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ctrTitle"/>
          </p:nvPr>
        </p:nvSpPr>
        <p:spPr>
          <a:xfrm>
            <a:off x="5081831" y="1987067"/>
            <a:ext cx="6376400" cy="1769303"/>
          </a:xfrm>
          <a:prstGeom prst="rect">
            <a:avLst/>
          </a:prstGeom>
        </p:spPr>
        <p:txBody>
          <a:bodyPr spcFirstLastPara="1" vert="horz" wrap="square" lIns="121900" tIns="121900" rIns="121900" bIns="121900" rtlCol="0" anchor="b" anchorCtr="0">
            <a:noAutofit/>
          </a:bodyPr>
          <a:lstStyle/>
          <a:p>
            <a:pPr algn="l">
              <a:spcBef>
                <a:spcPts val="0"/>
              </a:spcBef>
              <a:buClr>
                <a:schemeClr val="dk1"/>
              </a:buClr>
              <a:buSzPts val="1100"/>
            </a:pPr>
            <a:r>
              <a:rPr lang="en" dirty="0"/>
              <a:t>Standardizing pay-slip data </a:t>
            </a:r>
            <a:endParaRPr dirty="0"/>
          </a:p>
        </p:txBody>
      </p:sp>
      <p:sp>
        <p:nvSpPr>
          <p:cNvPr id="67" name="Google Shape;67;p15"/>
          <p:cNvSpPr txBox="1">
            <a:spLocks noGrp="1"/>
          </p:cNvSpPr>
          <p:nvPr>
            <p:ph type="subTitle" idx="1"/>
          </p:nvPr>
        </p:nvSpPr>
        <p:spPr>
          <a:xfrm>
            <a:off x="4886226" y="4518439"/>
            <a:ext cx="2588025" cy="996253"/>
          </a:xfrm>
          <a:prstGeom prst="rect">
            <a:avLst/>
          </a:prstGeom>
        </p:spPr>
        <p:txBody>
          <a:bodyPr spcFirstLastPara="1" vert="horz" wrap="square" lIns="121900" tIns="121900" rIns="121900" bIns="121900" rtlCol="0" anchor="t" anchorCtr="0">
            <a:noAutofit/>
          </a:bodyPr>
          <a:lstStyle/>
          <a:p>
            <a:pPr algn="l"/>
            <a:r>
              <a:rPr lang="en-IN" sz="2133" dirty="0" err="1">
                <a:latin typeface="Cambria Math" panose="02040503050406030204" pitchFamily="18" charset="0"/>
                <a:ea typeface="Cambria Math" panose="02040503050406030204" pitchFamily="18" charset="0"/>
              </a:rPr>
              <a:t>Mahika</a:t>
            </a:r>
            <a:r>
              <a:rPr lang="en-IN" sz="2133" dirty="0">
                <a:latin typeface="Cambria Math" panose="02040503050406030204" pitchFamily="18" charset="0"/>
                <a:ea typeface="Cambria Math" panose="02040503050406030204" pitchFamily="18" charset="0"/>
              </a:rPr>
              <a:t> Khanna</a:t>
            </a:r>
          </a:p>
          <a:p>
            <a:pPr algn="l"/>
            <a:r>
              <a:rPr lang="en-IN" sz="2133" dirty="0">
                <a:latin typeface="Cambria Math" panose="02040503050406030204" pitchFamily="18" charset="0"/>
                <a:ea typeface="Cambria Math" panose="02040503050406030204" pitchFamily="18" charset="0"/>
              </a:rPr>
              <a:t>    219310287</a:t>
            </a:r>
          </a:p>
          <a:p>
            <a:pPr algn="l"/>
            <a:endParaRPr lang="en-IN" sz="2133" dirty="0">
              <a:latin typeface="Cambria Math" panose="02040503050406030204" pitchFamily="18" charset="0"/>
              <a:ea typeface="Cambria Math" panose="02040503050406030204" pitchFamily="18" charset="0"/>
            </a:endParaRPr>
          </a:p>
          <a:p>
            <a:pPr algn="l"/>
            <a:endParaRPr lang="en-IN" sz="2133" dirty="0">
              <a:latin typeface="Cambria Math" panose="02040503050406030204" pitchFamily="18" charset="0"/>
              <a:ea typeface="Cambria Math" panose="02040503050406030204" pitchFamily="18" charset="0"/>
            </a:endParaRPr>
          </a:p>
          <a:p>
            <a:pPr algn="l"/>
            <a:endParaRPr lang="en-IN" sz="2133" dirty="0">
              <a:latin typeface="Cambria Math" panose="02040503050406030204" pitchFamily="18" charset="0"/>
              <a:ea typeface="Cambria Math" panose="02040503050406030204" pitchFamily="18" charset="0"/>
            </a:endParaRPr>
          </a:p>
          <a:p>
            <a:pPr algn="l">
              <a:spcBef>
                <a:spcPts val="0"/>
              </a:spcBef>
            </a:pPr>
            <a:endParaRPr dirty="0"/>
          </a:p>
        </p:txBody>
      </p:sp>
      <p:cxnSp>
        <p:nvCxnSpPr>
          <p:cNvPr id="69" name="Google Shape;69;p15"/>
          <p:cNvCxnSpPr/>
          <p:nvPr/>
        </p:nvCxnSpPr>
        <p:spPr>
          <a:xfrm>
            <a:off x="5095467" y="1919556"/>
            <a:ext cx="6157200" cy="0"/>
          </a:xfrm>
          <a:prstGeom prst="straightConnector1">
            <a:avLst/>
          </a:prstGeom>
          <a:noFill/>
          <a:ln w="9525" cap="flat" cmpd="sng">
            <a:solidFill>
              <a:srgbClr val="000000"/>
            </a:solidFill>
            <a:prstDash val="solid"/>
            <a:round/>
            <a:headEnd type="none" w="med" len="med"/>
            <a:tailEnd type="none" w="med" len="med"/>
          </a:ln>
        </p:spPr>
      </p:cxnSp>
      <p:sp>
        <p:nvSpPr>
          <p:cNvPr id="71" name="Google Shape;71;p15"/>
          <p:cNvSpPr txBox="1"/>
          <p:nvPr/>
        </p:nvSpPr>
        <p:spPr>
          <a:xfrm>
            <a:off x="5083933" y="1197633"/>
            <a:ext cx="6157200" cy="443600"/>
          </a:xfrm>
          <a:prstGeom prst="rect">
            <a:avLst/>
          </a:prstGeom>
          <a:solidFill>
            <a:srgbClr val="000000"/>
          </a:solidFill>
          <a:ln>
            <a:noFill/>
          </a:ln>
        </p:spPr>
        <p:txBody>
          <a:bodyPr spcFirstLastPara="1" wrap="square" lIns="121900" tIns="121900" rIns="121900" bIns="121900" anchor="ctr" anchorCtr="0">
            <a:noAutofit/>
          </a:bodyPr>
          <a:lstStyle/>
          <a:p>
            <a:r>
              <a:rPr lang="en" sz="2133" dirty="0">
                <a:solidFill>
                  <a:srgbClr val="FFFFFF"/>
                </a:solidFill>
                <a:latin typeface="Antonio"/>
                <a:ea typeface="Antonio"/>
                <a:cs typeface="Antonio"/>
                <a:sym typeface="Antonio"/>
              </a:rPr>
              <a:t>TEAM :- DIABOLICAL</a:t>
            </a:r>
            <a:endParaRPr sz="2133" dirty="0">
              <a:solidFill>
                <a:srgbClr val="FFFFFF"/>
              </a:solidFill>
              <a:latin typeface="Antonio"/>
              <a:ea typeface="Antonio"/>
              <a:cs typeface="Antonio"/>
              <a:sym typeface="Antonio"/>
            </a:endParaRPr>
          </a:p>
        </p:txBody>
      </p:sp>
      <p:cxnSp>
        <p:nvCxnSpPr>
          <p:cNvPr id="72" name="Google Shape;72;p15"/>
          <p:cNvCxnSpPr/>
          <p:nvPr/>
        </p:nvCxnSpPr>
        <p:spPr>
          <a:xfrm>
            <a:off x="5081831" y="3909880"/>
            <a:ext cx="6157200" cy="0"/>
          </a:xfrm>
          <a:prstGeom prst="straightConnector1">
            <a:avLst/>
          </a:prstGeom>
          <a:noFill/>
          <a:ln w="9525" cap="flat" cmpd="sng">
            <a:solidFill>
              <a:srgbClr val="000000"/>
            </a:solidFill>
            <a:prstDash val="solid"/>
            <a:round/>
            <a:headEnd type="none" w="med" len="med"/>
            <a:tailEnd type="none" w="med" len="med"/>
          </a:ln>
        </p:spPr>
      </p:cxnSp>
      <p:grpSp>
        <p:nvGrpSpPr>
          <p:cNvPr id="73" name="Google Shape;73;p15"/>
          <p:cNvGrpSpPr/>
          <p:nvPr/>
        </p:nvGrpSpPr>
        <p:grpSpPr>
          <a:xfrm>
            <a:off x="10889966" y="5660368"/>
            <a:ext cx="269999" cy="175697"/>
            <a:chOff x="4503000" y="4136300"/>
            <a:chExt cx="244800" cy="159300"/>
          </a:xfrm>
        </p:grpSpPr>
        <p:sp>
          <p:nvSpPr>
            <p:cNvPr id="74" name="Google Shape;74;p15"/>
            <p:cNvSpPr/>
            <p:nvPr/>
          </p:nvSpPr>
          <p:spPr>
            <a:xfrm>
              <a:off x="4636500" y="4136300"/>
              <a:ext cx="111300" cy="159300"/>
            </a:xfrm>
            <a:prstGeom prst="chevron">
              <a:avLst>
                <a:gd name="adj" fmla="val 200000"/>
              </a:avLst>
            </a:prstGeom>
            <a:solidFill>
              <a:srgbClr val="FFFFFF"/>
            </a:solidFill>
            <a:ln w="2857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75" name="Google Shape;75;p15"/>
            <p:cNvCxnSpPr>
              <a:stCxn id="74" idx="1"/>
            </p:cNvCxnSpPr>
            <p:nvPr/>
          </p:nvCxnSpPr>
          <p:spPr>
            <a:xfrm rot="10800000">
              <a:off x="4503000" y="4215950"/>
              <a:ext cx="244800" cy="0"/>
            </a:xfrm>
            <a:prstGeom prst="straightConnector1">
              <a:avLst/>
            </a:prstGeom>
            <a:noFill/>
            <a:ln w="28575" cap="rnd" cmpd="sng">
              <a:solidFill>
                <a:srgbClr val="000000"/>
              </a:solidFill>
              <a:prstDash val="solid"/>
              <a:round/>
              <a:headEnd type="none" w="med" len="med"/>
              <a:tailEnd type="none" w="med" len="med"/>
            </a:ln>
          </p:spPr>
        </p:cxnSp>
      </p:grpSp>
      <p:sp>
        <p:nvSpPr>
          <p:cNvPr id="2" name="Google Shape;67;p15">
            <a:extLst>
              <a:ext uri="{FF2B5EF4-FFF2-40B4-BE49-F238E27FC236}">
                <a16:creationId xmlns:a16="http://schemas.microsoft.com/office/drawing/2014/main" id="{313BB10B-D297-26AF-ED0C-042A02A863C3}"/>
              </a:ext>
            </a:extLst>
          </p:cNvPr>
          <p:cNvSpPr txBox="1">
            <a:spLocks/>
          </p:cNvSpPr>
          <p:nvPr/>
        </p:nvSpPr>
        <p:spPr>
          <a:xfrm>
            <a:off x="9027481" y="4510602"/>
            <a:ext cx="3074687" cy="99625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Antonio"/>
              <a:buNone/>
              <a:defRPr sz="1600" b="0" i="0" u="none" strike="noStrike" cap="none">
                <a:solidFill>
                  <a:schemeClr val="dk1"/>
                </a:solidFill>
                <a:latin typeface="Antonio"/>
                <a:ea typeface="Antonio"/>
                <a:cs typeface="Antonio"/>
                <a:sym typeface="Antonio"/>
              </a:defRPr>
            </a:lvl1pPr>
            <a:lvl2pPr marL="914400" marR="0" lvl="1" indent="-317500" algn="ctr" rtl="0">
              <a:lnSpc>
                <a:spcPct val="100000"/>
              </a:lnSpc>
              <a:spcBef>
                <a:spcPts val="0"/>
              </a:spcBef>
              <a:spcAft>
                <a:spcPts val="0"/>
              </a:spcAft>
              <a:buClr>
                <a:schemeClr val="dk1"/>
              </a:buClr>
              <a:buSzPts val="2800"/>
              <a:buFont typeface="Antonio"/>
              <a:buNone/>
              <a:defRPr sz="2800" b="0" i="0" u="none" strike="noStrike" cap="none">
                <a:solidFill>
                  <a:schemeClr val="dk1"/>
                </a:solidFill>
                <a:latin typeface="Antonio"/>
                <a:ea typeface="Antonio"/>
                <a:cs typeface="Antonio"/>
                <a:sym typeface="Antonio"/>
              </a:defRPr>
            </a:lvl2pPr>
            <a:lvl3pPr marL="1371600" marR="0" lvl="2" indent="-317500" algn="ctr" rtl="0">
              <a:lnSpc>
                <a:spcPct val="100000"/>
              </a:lnSpc>
              <a:spcBef>
                <a:spcPts val="0"/>
              </a:spcBef>
              <a:spcAft>
                <a:spcPts val="0"/>
              </a:spcAft>
              <a:buClr>
                <a:schemeClr val="dk1"/>
              </a:buClr>
              <a:buSzPts val="2800"/>
              <a:buFont typeface="Antonio"/>
              <a:buNone/>
              <a:defRPr sz="2800" b="0" i="0" u="none" strike="noStrike" cap="none">
                <a:solidFill>
                  <a:schemeClr val="dk1"/>
                </a:solidFill>
                <a:latin typeface="Antonio"/>
                <a:ea typeface="Antonio"/>
                <a:cs typeface="Antonio"/>
                <a:sym typeface="Antonio"/>
              </a:defRPr>
            </a:lvl3pPr>
            <a:lvl4pPr marL="1828800" marR="0" lvl="3" indent="-317500" algn="ctr" rtl="0">
              <a:lnSpc>
                <a:spcPct val="100000"/>
              </a:lnSpc>
              <a:spcBef>
                <a:spcPts val="0"/>
              </a:spcBef>
              <a:spcAft>
                <a:spcPts val="0"/>
              </a:spcAft>
              <a:buClr>
                <a:schemeClr val="dk1"/>
              </a:buClr>
              <a:buSzPts val="2800"/>
              <a:buFont typeface="Antonio"/>
              <a:buNone/>
              <a:defRPr sz="2800" b="0" i="0" u="none" strike="noStrike" cap="none">
                <a:solidFill>
                  <a:schemeClr val="dk1"/>
                </a:solidFill>
                <a:latin typeface="Antonio"/>
                <a:ea typeface="Antonio"/>
                <a:cs typeface="Antonio"/>
                <a:sym typeface="Antonio"/>
              </a:defRPr>
            </a:lvl4pPr>
            <a:lvl5pPr marL="2286000" marR="0" lvl="4" indent="-317500" algn="ctr" rtl="0">
              <a:lnSpc>
                <a:spcPct val="100000"/>
              </a:lnSpc>
              <a:spcBef>
                <a:spcPts val="0"/>
              </a:spcBef>
              <a:spcAft>
                <a:spcPts val="0"/>
              </a:spcAft>
              <a:buClr>
                <a:schemeClr val="dk1"/>
              </a:buClr>
              <a:buSzPts val="2800"/>
              <a:buFont typeface="Antonio"/>
              <a:buNone/>
              <a:defRPr sz="2800" b="0" i="0" u="none" strike="noStrike" cap="none">
                <a:solidFill>
                  <a:schemeClr val="dk1"/>
                </a:solidFill>
                <a:latin typeface="Antonio"/>
                <a:ea typeface="Antonio"/>
                <a:cs typeface="Antonio"/>
                <a:sym typeface="Antonio"/>
              </a:defRPr>
            </a:lvl5pPr>
            <a:lvl6pPr marL="2743200" marR="0" lvl="5" indent="-317500" algn="ctr" rtl="0">
              <a:lnSpc>
                <a:spcPct val="100000"/>
              </a:lnSpc>
              <a:spcBef>
                <a:spcPts val="0"/>
              </a:spcBef>
              <a:spcAft>
                <a:spcPts val="0"/>
              </a:spcAft>
              <a:buClr>
                <a:schemeClr val="dk1"/>
              </a:buClr>
              <a:buSzPts val="2800"/>
              <a:buFont typeface="Antonio"/>
              <a:buNone/>
              <a:defRPr sz="2800" b="0" i="0" u="none" strike="noStrike" cap="none">
                <a:solidFill>
                  <a:schemeClr val="dk1"/>
                </a:solidFill>
                <a:latin typeface="Antonio"/>
                <a:ea typeface="Antonio"/>
                <a:cs typeface="Antonio"/>
                <a:sym typeface="Antonio"/>
              </a:defRPr>
            </a:lvl6pPr>
            <a:lvl7pPr marL="3200400" marR="0" lvl="6" indent="-317500" algn="ctr" rtl="0">
              <a:lnSpc>
                <a:spcPct val="100000"/>
              </a:lnSpc>
              <a:spcBef>
                <a:spcPts val="0"/>
              </a:spcBef>
              <a:spcAft>
                <a:spcPts val="0"/>
              </a:spcAft>
              <a:buClr>
                <a:schemeClr val="dk1"/>
              </a:buClr>
              <a:buSzPts val="2800"/>
              <a:buFont typeface="Antonio"/>
              <a:buNone/>
              <a:defRPr sz="2800" b="0" i="0" u="none" strike="noStrike" cap="none">
                <a:solidFill>
                  <a:schemeClr val="dk1"/>
                </a:solidFill>
                <a:latin typeface="Antonio"/>
                <a:ea typeface="Antonio"/>
                <a:cs typeface="Antonio"/>
                <a:sym typeface="Antonio"/>
              </a:defRPr>
            </a:lvl7pPr>
            <a:lvl8pPr marL="3657600" marR="0" lvl="7" indent="-317500" algn="ctr" rtl="0">
              <a:lnSpc>
                <a:spcPct val="100000"/>
              </a:lnSpc>
              <a:spcBef>
                <a:spcPts val="0"/>
              </a:spcBef>
              <a:spcAft>
                <a:spcPts val="0"/>
              </a:spcAft>
              <a:buClr>
                <a:schemeClr val="dk1"/>
              </a:buClr>
              <a:buSzPts val="2800"/>
              <a:buFont typeface="Antonio"/>
              <a:buNone/>
              <a:defRPr sz="2800" b="0" i="0" u="none" strike="noStrike" cap="none">
                <a:solidFill>
                  <a:schemeClr val="dk1"/>
                </a:solidFill>
                <a:latin typeface="Antonio"/>
                <a:ea typeface="Antonio"/>
                <a:cs typeface="Antonio"/>
                <a:sym typeface="Antonio"/>
              </a:defRPr>
            </a:lvl8pPr>
            <a:lvl9pPr marL="4114800" marR="0" lvl="8" indent="-317500" algn="ctr" rtl="0">
              <a:lnSpc>
                <a:spcPct val="100000"/>
              </a:lnSpc>
              <a:spcBef>
                <a:spcPts val="0"/>
              </a:spcBef>
              <a:spcAft>
                <a:spcPts val="0"/>
              </a:spcAft>
              <a:buClr>
                <a:schemeClr val="dk1"/>
              </a:buClr>
              <a:buSzPts val="2800"/>
              <a:buFont typeface="Antonio"/>
              <a:buNone/>
              <a:defRPr sz="2800" b="0" i="0" u="none" strike="noStrike" cap="none">
                <a:solidFill>
                  <a:schemeClr val="dk1"/>
                </a:solidFill>
                <a:latin typeface="Antonio"/>
                <a:ea typeface="Antonio"/>
                <a:cs typeface="Antonio"/>
                <a:sym typeface="Antonio"/>
              </a:defRPr>
            </a:lvl9pPr>
          </a:lstStyle>
          <a:p>
            <a:pPr algn="l"/>
            <a:r>
              <a:rPr lang="en-IN" sz="2133" dirty="0" err="1">
                <a:latin typeface="Cambria Math" panose="02040503050406030204" pitchFamily="18" charset="0"/>
                <a:ea typeface="Cambria Math" panose="02040503050406030204" pitchFamily="18" charset="0"/>
              </a:rPr>
              <a:t>Saumay</a:t>
            </a:r>
            <a:r>
              <a:rPr lang="en-IN" sz="2133" dirty="0">
                <a:latin typeface="Cambria Math" panose="02040503050406030204" pitchFamily="18" charset="0"/>
                <a:ea typeface="Cambria Math" panose="02040503050406030204" pitchFamily="18" charset="0"/>
              </a:rPr>
              <a:t> </a:t>
            </a:r>
            <a:r>
              <a:rPr lang="en-IN" sz="2133" dirty="0" err="1">
                <a:latin typeface="Cambria Math" panose="02040503050406030204" pitchFamily="18" charset="0"/>
                <a:ea typeface="Cambria Math" panose="02040503050406030204" pitchFamily="18" charset="0"/>
              </a:rPr>
              <a:t>Rustagi</a:t>
            </a:r>
            <a:endParaRPr lang="en-IN" sz="2133" dirty="0">
              <a:latin typeface="Cambria Math" panose="02040503050406030204" pitchFamily="18" charset="0"/>
              <a:ea typeface="Cambria Math" panose="02040503050406030204" pitchFamily="18" charset="0"/>
            </a:endParaRPr>
          </a:p>
          <a:p>
            <a:pPr algn="l"/>
            <a:r>
              <a:rPr lang="en-IN" sz="2133" dirty="0">
                <a:latin typeface="Cambria Math" panose="02040503050406030204" pitchFamily="18" charset="0"/>
                <a:ea typeface="Cambria Math" panose="02040503050406030204" pitchFamily="18" charset="0"/>
              </a:rPr>
              <a:t>    219301636  </a:t>
            </a:r>
          </a:p>
          <a:p>
            <a:pPr algn="l"/>
            <a:endParaRPr lang="en-IN" sz="2133" dirty="0">
              <a:latin typeface="Cambria Math" panose="02040503050406030204" pitchFamily="18" charset="0"/>
              <a:ea typeface="Cambria Math" panose="02040503050406030204" pitchFamily="18" charset="0"/>
            </a:endParaRPr>
          </a:p>
          <a:p>
            <a:pPr algn="l"/>
            <a:endParaRPr lang="en-IN" sz="2133" dirty="0">
              <a:latin typeface="Cambria Math" panose="02040503050406030204" pitchFamily="18" charset="0"/>
              <a:ea typeface="Cambria Math" panose="02040503050406030204" pitchFamily="18" charset="0"/>
            </a:endParaRPr>
          </a:p>
          <a:p>
            <a:pPr marL="0" indent="0" algn="l"/>
            <a:endParaRPr lang="en-IN" sz="2133" dirty="0"/>
          </a:p>
        </p:txBody>
      </p:sp>
      <p:sp>
        <p:nvSpPr>
          <p:cNvPr id="3" name="Google Shape;67;p15">
            <a:extLst>
              <a:ext uri="{FF2B5EF4-FFF2-40B4-BE49-F238E27FC236}">
                <a16:creationId xmlns:a16="http://schemas.microsoft.com/office/drawing/2014/main" id="{ADC1836C-C034-A465-5C45-2722FAE2DD0F}"/>
              </a:ext>
            </a:extLst>
          </p:cNvPr>
          <p:cNvSpPr txBox="1">
            <a:spLocks/>
          </p:cNvSpPr>
          <p:nvPr/>
        </p:nvSpPr>
        <p:spPr>
          <a:xfrm>
            <a:off x="6662728" y="5197008"/>
            <a:ext cx="3214605" cy="99625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Antonio"/>
              <a:buNone/>
              <a:defRPr sz="1600" b="0" i="0" u="none" strike="noStrike" cap="none">
                <a:solidFill>
                  <a:schemeClr val="dk1"/>
                </a:solidFill>
                <a:latin typeface="Antonio"/>
                <a:ea typeface="Antonio"/>
                <a:cs typeface="Antonio"/>
                <a:sym typeface="Antonio"/>
              </a:defRPr>
            </a:lvl1pPr>
            <a:lvl2pPr marL="914400" marR="0" lvl="1" indent="-317500" algn="ctr" rtl="0">
              <a:lnSpc>
                <a:spcPct val="100000"/>
              </a:lnSpc>
              <a:spcBef>
                <a:spcPts val="0"/>
              </a:spcBef>
              <a:spcAft>
                <a:spcPts val="0"/>
              </a:spcAft>
              <a:buClr>
                <a:schemeClr val="dk1"/>
              </a:buClr>
              <a:buSzPts val="2800"/>
              <a:buFont typeface="Antonio"/>
              <a:buNone/>
              <a:defRPr sz="2800" b="0" i="0" u="none" strike="noStrike" cap="none">
                <a:solidFill>
                  <a:schemeClr val="dk1"/>
                </a:solidFill>
                <a:latin typeface="Antonio"/>
                <a:ea typeface="Antonio"/>
                <a:cs typeface="Antonio"/>
                <a:sym typeface="Antonio"/>
              </a:defRPr>
            </a:lvl2pPr>
            <a:lvl3pPr marL="1371600" marR="0" lvl="2" indent="-317500" algn="ctr" rtl="0">
              <a:lnSpc>
                <a:spcPct val="100000"/>
              </a:lnSpc>
              <a:spcBef>
                <a:spcPts val="0"/>
              </a:spcBef>
              <a:spcAft>
                <a:spcPts val="0"/>
              </a:spcAft>
              <a:buClr>
                <a:schemeClr val="dk1"/>
              </a:buClr>
              <a:buSzPts val="2800"/>
              <a:buFont typeface="Antonio"/>
              <a:buNone/>
              <a:defRPr sz="2800" b="0" i="0" u="none" strike="noStrike" cap="none">
                <a:solidFill>
                  <a:schemeClr val="dk1"/>
                </a:solidFill>
                <a:latin typeface="Antonio"/>
                <a:ea typeface="Antonio"/>
                <a:cs typeface="Antonio"/>
                <a:sym typeface="Antonio"/>
              </a:defRPr>
            </a:lvl3pPr>
            <a:lvl4pPr marL="1828800" marR="0" lvl="3" indent="-317500" algn="ctr" rtl="0">
              <a:lnSpc>
                <a:spcPct val="100000"/>
              </a:lnSpc>
              <a:spcBef>
                <a:spcPts val="0"/>
              </a:spcBef>
              <a:spcAft>
                <a:spcPts val="0"/>
              </a:spcAft>
              <a:buClr>
                <a:schemeClr val="dk1"/>
              </a:buClr>
              <a:buSzPts val="2800"/>
              <a:buFont typeface="Antonio"/>
              <a:buNone/>
              <a:defRPr sz="2800" b="0" i="0" u="none" strike="noStrike" cap="none">
                <a:solidFill>
                  <a:schemeClr val="dk1"/>
                </a:solidFill>
                <a:latin typeface="Antonio"/>
                <a:ea typeface="Antonio"/>
                <a:cs typeface="Antonio"/>
                <a:sym typeface="Antonio"/>
              </a:defRPr>
            </a:lvl4pPr>
            <a:lvl5pPr marL="2286000" marR="0" lvl="4" indent="-317500" algn="ctr" rtl="0">
              <a:lnSpc>
                <a:spcPct val="100000"/>
              </a:lnSpc>
              <a:spcBef>
                <a:spcPts val="0"/>
              </a:spcBef>
              <a:spcAft>
                <a:spcPts val="0"/>
              </a:spcAft>
              <a:buClr>
                <a:schemeClr val="dk1"/>
              </a:buClr>
              <a:buSzPts val="2800"/>
              <a:buFont typeface="Antonio"/>
              <a:buNone/>
              <a:defRPr sz="2800" b="0" i="0" u="none" strike="noStrike" cap="none">
                <a:solidFill>
                  <a:schemeClr val="dk1"/>
                </a:solidFill>
                <a:latin typeface="Antonio"/>
                <a:ea typeface="Antonio"/>
                <a:cs typeface="Antonio"/>
                <a:sym typeface="Antonio"/>
              </a:defRPr>
            </a:lvl5pPr>
            <a:lvl6pPr marL="2743200" marR="0" lvl="5" indent="-317500" algn="ctr" rtl="0">
              <a:lnSpc>
                <a:spcPct val="100000"/>
              </a:lnSpc>
              <a:spcBef>
                <a:spcPts val="0"/>
              </a:spcBef>
              <a:spcAft>
                <a:spcPts val="0"/>
              </a:spcAft>
              <a:buClr>
                <a:schemeClr val="dk1"/>
              </a:buClr>
              <a:buSzPts val="2800"/>
              <a:buFont typeface="Antonio"/>
              <a:buNone/>
              <a:defRPr sz="2800" b="0" i="0" u="none" strike="noStrike" cap="none">
                <a:solidFill>
                  <a:schemeClr val="dk1"/>
                </a:solidFill>
                <a:latin typeface="Antonio"/>
                <a:ea typeface="Antonio"/>
                <a:cs typeface="Antonio"/>
                <a:sym typeface="Antonio"/>
              </a:defRPr>
            </a:lvl6pPr>
            <a:lvl7pPr marL="3200400" marR="0" lvl="6" indent="-317500" algn="ctr" rtl="0">
              <a:lnSpc>
                <a:spcPct val="100000"/>
              </a:lnSpc>
              <a:spcBef>
                <a:spcPts val="0"/>
              </a:spcBef>
              <a:spcAft>
                <a:spcPts val="0"/>
              </a:spcAft>
              <a:buClr>
                <a:schemeClr val="dk1"/>
              </a:buClr>
              <a:buSzPts val="2800"/>
              <a:buFont typeface="Antonio"/>
              <a:buNone/>
              <a:defRPr sz="2800" b="0" i="0" u="none" strike="noStrike" cap="none">
                <a:solidFill>
                  <a:schemeClr val="dk1"/>
                </a:solidFill>
                <a:latin typeface="Antonio"/>
                <a:ea typeface="Antonio"/>
                <a:cs typeface="Antonio"/>
                <a:sym typeface="Antonio"/>
              </a:defRPr>
            </a:lvl7pPr>
            <a:lvl8pPr marL="3657600" marR="0" lvl="7" indent="-317500" algn="ctr" rtl="0">
              <a:lnSpc>
                <a:spcPct val="100000"/>
              </a:lnSpc>
              <a:spcBef>
                <a:spcPts val="0"/>
              </a:spcBef>
              <a:spcAft>
                <a:spcPts val="0"/>
              </a:spcAft>
              <a:buClr>
                <a:schemeClr val="dk1"/>
              </a:buClr>
              <a:buSzPts val="2800"/>
              <a:buFont typeface="Antonio"/>
              <a:buNone/>
              <a:defRPr sz="2800" b="0" i="0" u="none" strike="noStrike" cap="none">
                <a:solidFill>
                  <a:schemeClr val="dk1"/>
                </a:solidFill>
                <a:latin typeface="Antonio"/>
                <a:ea typeface="Antonio"/>
                <a:cs typeface="Antonio"/>
                <a:sym typeface="Antonio"/>
              </a:defRPr>
            </a:lvl8pPr>
            <a:lvl9pPr marL="4114800" marR="0" lvl="8" indent="-317500" algn="ctr" rtl="0">
              <a:lnSpc>
                <a:spcPct val="100000"/>
              </a:lnSpc>
              <a:spcBef>
                <a:spcPts val="0"/>
              </a:spcBef>
              <a:spcAft>
                <a:spcPts val="0"/>
              </a:spcAft>
              <a:buClr>
                <a:schemeClr val="dk1"/>
              </a:buClr>
              <a:buSzPts val="2800"/>
              <a:buFont typeface="Antonio"/>
              <a:buNone/>
              <a:defRPr sz="2800" b="0" i="0" u="none" strike="noStrike" cap="none">
                <a:solidFill>
                  <a:schemeClr val="dk1"/>
                </a:solidFill>
                <a:latin typeface="Antonio"/>
                <a:ea typeface="Antonio"/>
                <a:cs typeface="Antonio"/>
                <a:sym typeface="Antonio"/>
              </a:defRPr>
            </a:lvl9pPr>
          </a:lstStyle>
          <a:p>
            <a:pPr algn="l"/>
            <a:r>
              <a:rPr lang="en-IN" sz="2133" dirty="0">
                <a:latin typeface="Cambria Math" panose="02040503050406030204" pitchFamily="18" charset="0"/>
                <a:ea typeface="Cambria Math" panose="02040503050406030204" pitchFamily="18" charset="0"/>
              </a:rPr>
              <a:t>Sandipan Chatterjee</a:t>
            </a:r>
          </a:p>
          <a:p>
            <a:pPr algn="l"/>
            <a:r>
              <a:rPr lang="en-IN" sz="2133" dirty="0">
                <a:latin typeface="Cambria Math" panose="02040503050406030204" pitchFamily="18" charset="0"/>
                <a:ea typeface="Cambria Math" panose="02040503050406030204" pitchFamily="18" charset="0"/>
              </a:rPr>
              <a:t>         219311219</a:t>
            </a:r>
          </a:p>
          <a:p>
            <a:pPr algn="l"/>
            <a:endParaRPr lang="en-IN" sz="2133" dirty="0">
              <a:latin typeface="Cambria Math" panose="02040503050406030204" pitchFamily="18" charset="0"/>
              <a:ea typeface="Cambria Math" panose="02040503050406030204" pitchFamily="18" charset="0"/>
            </a:endParaRPr>
          </a:p>
          <a:p>
            <a:pPr algn="l"/>
            <a:endParaRPr lang="en-IN" sz="2133" dirty="0">
              <a:latin typeface="Cambria Math" panose="02040503050406030204" pitchFamily="18" charset="0"/>
              <a:ea typeface="Cambria Math" panose="02040503050406030204" pitchFamily="18" charset="0"/>
            </a:endParaRPr>
          </a:p>
          <a:p>
            <a:pPr algn="l"/>
            <a:endParaRPr lang="en-IN" sz="2133" dirty="0">
              <a:latin typeface="Cambria Math" panose="02040503050406030204" pitchFamily="18" charset="0"/>
              <a:ea typeface="Cambria Math" panose="02040503050406030204" pitchFamily="18" charset="0"/>
            </a:endParaRPr>
          </a:p>
          <a:p>
            <a:pPr marL="0" indent="0" algn="l"/>
            <a:endParaRPr lang="en-IN" sz="2133" dirty="0"/>
          </a:p>
        </p:txBody>
      </p:sp>
      <p:sp>
        <p:nvSpPr>
          <p:cNvPr id="4" name="Google Shape;67;p15">
            <a:extLst>
              <a:ext uri="{FF2B5EF4-FFF2-40B4-BE49-F238E27FC236}">
                <a16:creationId xmlns:a16="http://schemas.microsoft.com/office/drawing/2014/main" id="{05511A94-F533-B7E4-3E4C-26E900DB6FFC}"/>
              </a:ext>
            </a:extLst>
          </p:cNvPr>
          <p:cNvSpPr txBox="1">
            <a:spLocks/>
          </p:cNvSpPr>
          <p:nvPr/>
        </p:nvSpPr>
        <p:spPr>
          <a:xfrm>
            <a:off x="4801987" y="3948115"/>
            <a:ext cx="2926501" cy="52425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Antonio"/>
              <a:buNone/>
              <a:defRPr sz="1600" b="0" i="0" u="none" strike="noStrike" cap="none">
                <a:solidFill>
                  <a:schemeClr val="dk1"/>
                </a:solidFill>
                <a:latin typeface="Antonio"/>
                <a:ea typeface="Antonio"/>
                <a:cs typeface="Antonio"/>
                <a:sym typeface="Antonio"/>
              </a:defRPr>
            </a:lvl1pPr>
            <a:lvl2pPr marL="914400" marR="0" lvl="1" indent="-317500" algn="ctr" rtl="0">
              <a:lnSpc>
                <a:spcPct val="100000"/>
              </a:lnSpc>
              <a:spcBef>
                <a:spcPts val="0"/>
              </a:spcBef>
              <a:spcAft>
                <a:spcPts val="0"/>
              </a:spcAft>
              <a:buClr>
                <a:schemeClr val="dk1"/>
              </a:buClr>
              <a:buSzPts val="2800"/>
              <a:buFont typeface="Antonio"/>
              <a:buNone/>
              <a:defRPr sz="2800" b="0" i="0" u="none" strike="noStrike" cap="none">
                <a:solidFill>
                  <a:schemeClr val="dk1"/>
                </a:solidFill>
                <a:latin typeface="Antonio"/>
                <a:ea typeface="Antonio"/>
                <a:cs typeface="Antonio"/>
                <a:sym typeface="Antonio"/>
              </a:defRPr>
            </a:lvl2pPr>
            <a:lvl3pPr marL="1371600" marR="0" lvl="2" indent="-317500" algn="ctr" rtl="0">
              <a:lnSpc>
                <a:spcPct val="100000"/>
              </a:lnSpc>
              <a:spcBef>
                <a:spcPts val="0"/>
              </a:spcBef>
              <a:spcAft>
                <a:spcPts val="0"/>
              </a:spcAft>
              <a:buClr>
                <a:schemeClr val="dk1"/>
              </a:buClr>
              <a:buSzPts val="2800"/>
              <a:buFont typeface="Antonio"/>
              <a:buNone/>
              <a:defRPr sz="2800" b="0" i="0" u="none" strike="noStrike" cap="none">
                <a:solidFill>
                  <a:schemeClr val="dk1"/>
                </a:solidFill>
                <a:latin typeface="Antonio"/>
                <a:ea typeface="Antonio"/>
                <a:cs typeface="Antonio"/>
                <a:sym typeface="Antonio"/>
              </a:defRPr>
            </a:lvl3pPr>
            <a:lvl4pPr marL="1828800" marR="0" lvl="3" indent="-317500" algn="ctr" rtl="0">
              <a:lnSpc>
                <a:spcPct val="100000"/>
              </a:lnSpc>
              <a:spcBef>
                <a:spcPts val="0"/>
              </a:spcBef>
              <a:spcAft>
                <a:spcPts val="0"/>
              </a:spcAft>
              <a:buClr>
                <a:schemeClr val="dk1"/>
              </a:buClr>
              <a:buSzPts val="2800"/>
              <a:buFont typeface="Antonio"/>
              <a:buNone/>
              <a:defRPr sz="2800" b="0" i="0" u="none" strike="noStrike" cap="none">
                <a:solidFill>
                  <a:schemeClr val="dk1"/>
                </a:solidFill>
                <a:latin typeface="Antonio"/>
                <a:ea typeface="Antonio"/>
                <a:cs typeface="Antonio"/>
                <a:sym typeface="Antonio"/>
              </a:defRPr>
            </a:lvl4pPr>
            <a:lvl5pPr marL="2286000" marR="0" lvl="4" indent="-317500" algn="ctr" rtl="0">
              <a:lnSpc>
                <a:spcPct val="100000"/>
              </a:lnSpc>
              <a:spcBef>
                <a:spcPts val="0"/>
              </a:spcBef>
              <a:spcAft>
                <a:spcPts val="0"/>
              </a:spcAft>
              <a:buClr>
                <a:schemeClr val="dk1"/>
              </a:buClr>
              <a:buSzPts val="2800"/>
              <a:buFont typeface="Antonio"/>
              <a:buNone/>
              <a:defRPr sz="2800" b="0" i="0" u="none" strike="noStrike" cap="none">
                <a:solidFill>
                  <a:schemeClr val="dk1"/>
                </a:solidFill>
                <a:latin typeface="Antonio"/>
                <a:ea typeface="Antonio"/>
                <a:cs typeface="Antonio"/>
                <a:sym typeface="Antonio"/>
              </a:defRPr>
            </a:lvl5pPr>
            <a:lvl6pPr marL="2743200" marR="0" lvl="5" indent="-317500" algn="ctr" rtl="0">
              <a:lnSpc>
                <a:spcPct val="100000"/>
              </a:lnSpc>
              <a:spcBef>
                <a:spcPts val="0"/>
              </a:spcBef>
              <a:spcAft>
                <a:spcPts val="0"/>
              </a:spcAft>
              <a:buClr>
                <a:schemeClr val="dk1"/>
              </a:buClr>
              <a:buSzPts val="2800"/>
              <a:buFont typeface="Antonio"/>
              <a:buNone/>
              <a:defRPr sz="2800" b="0" i="0" u="none" strike="noStrike" cap="none">
                <a:solidFill>
                  <a:schemeClr val="dk1"/>
                </a:solidFill>
                <a:latin typeface="Antonio"/>
                <a:ea typeface="Antonio"/>
                <a:cs typeface="Antonio"/>
                <a:sym typeface="Antonio"/>
              </a:defRPr>
            </a:lvl6pPr>
            <a:lvl7pPr marL="3200400" marR="0" lvl="6" indent="-317500" algn="ctr" rtl="0">
              <a:lnSpc>
                <a:spcPct val="100000"/>
              </a:lnSpc>
              <a:spcBef>
                <a:spcPts val="0"/>
              </a:spcBef>
              <a:spcAft>
                <a:spcPts val="0"/>
              </a:spcAft>
              <a:buClr>
                <a:schemeClr val="dk1"/>
              </a:buClr>
              <a:buSzPts val="2800"/>
              <a:buFont typeface="Antonio"/>
              <a:buNone/>
              <a:defRPr sz="2800" b="0" i="0" u="none" strike="noStrike" cap="none">
                <a:solidFill>
                  <a:schemeClr val="dk1"/>
                </a:solidFill>
                <a:latin typeface="Antonio"/>
                <a:ea typeface="Antonio"/>
                <a:cs typeface="Antonio"/>
                <a:sym typeface="Antonio"/>
              </a:defRPr>
            </a:lvl7pPr>
            <a:lvl8pPr marL="3657600" marR="0" lvl="7" indent="-317500" algn="ctr" rtl="0">
              <a:lnSpc>
                <a:spcPct val="100000"/>
              </a:lnSpc>
              <a:spcBef>
                <a:spcPts val="0"/>
              </a:spcBef>
              <a:spcAft>
                <a:spcPts val="0"/>
              </a:spcAft>
              <a:buClr>
                <a:schemeClr val="dk1"/>
              </a:buClr>
              <a:buSzPts val="2800"/>
              <a:buFont typeface="Antonio"/>
              <a:buNone/>
              <a:defRPr sz="2800" b="0" i="0" u="none" strike="noStrike" cap="none">
                <a:solidFill>
                  <a:schemeClr val="dk1"/>
                </a:solidFill>
                <a:latin typeface="Antonio"/>
                <a:ea typeface="Antonio"/>
                <a:cs typeface="Antonio"/>
                <a:sym typeface="Antonio"/>
              </a:defRPr>
            </a:lvl8pPr>
            <a:lvl9pPr marL="4114800" marR="0" lvl="8" indent="-317500" algn="ctr" rtl="0">
              <a:lnSpc>
                <a:spcPct val="100000"/>
              </a:lnSpc>
              <a:spcBef>
                <a:spcPts val="0"/>
              </a:spcBef>
              <a:spcAft>
                <a:spcPts val="0"/>
              </a:spcAft>
              <a:buClr>
                <a:schemeClr val="dk1"/>
              </a:buClr>
              <a:buSzPts val="2800"/>
              <a:buFont typeface="Antonio"/>
              <a:buNone/>
              <a:defRPr sz="2800" b="0" i="0" u="none" strike="noStrike" cap="none">
                <a:solidFill>
                  <a:schemeClr val="dk1"/>
                </a:solidFill>
                <a:latin typeface="Antonio"/>
                <a:ea typeface="Antonio"/>
                <a:cs typeface="Antonio"/>
                <a:sym typeface="Antonio"/>
              </a:defRPr>
            </a:lvl9pPr>
          </a:lstStyle>
          <a:p>
            <a:pPr algn="l"/>
            <a:r>
              <a:rPr lang="en-IN" sz="2133" b="1" u="sng" dirty="0">
                <a:latin typeface="Cambria Math" panose="02040503050406030204" pitchFamily="18" charset="0"/>
                <a:ea typeface="Cambria Math" panose="02040503050406030204" pitchFamily="18" charset="0"/>
              </a:rPr>
              <a:t>TEAM MEMBERS :-</a:t>
            </a:r>
          </a:p>
          <a:p>
            <a:pPr algn="l"/>
            <a:endParaRPr lang="en-IN" sz="2133" b="1" u="sng" dirty="0">
              <a:latin typeface="Cambria Math" panose="02040503050406030204" pitchFamily="18" charset="0"/>
              <a:ea typeface="Cambria Math" panose="02040503050406030204" pitchFamily="18" charset="0"/>
            </a:endParaRPr>
          </a:p>
          <a:p>
            <a:pPr algn="l"/>
            <a:endParaRPr lang="en-IN" sz="2133" dirty="0">
              <a:latin typeface="Cambria Math" panose="02040503050406030204" pitchFamily="18" charset="0"/>
              <a:ea typeface="Cambria Math" panose="02040503050406030204" pitchFamily="18" charset="0"/>
            </a:endParaRPr>
          </a:p>
          <a:p>
            <a:pPr algn="l"/>
            <a:r>
              <a:rPr lang="en-IN" sz="2133" dirty="0">
                <a:latin typeface="Cambria Math" panose="02040503050406030204" pitchFamily="18" charset="0"/>
                <a:ea typeface="Cambria Math" panose="02040503050406030204" pitchFamily="18" charset="0"/>
              </a:rPr>
              <a:t>   </a:t>
            </a:r>
          </a:p>
          <a:p>
            <a:pPr marL="0" indent="0" algn="l"/>
            <a:endParaRPr lang="en-IN" sz="2133" dirty="0"/>
          </a:p>
        </p:txBody>
      </p:sp>
      <p:pic>
        <p:nvPicPr>
          <p:cNvPr id="6" name="Picture 5">
            <a:extLst>
              <a:ext uri="{FF2B5EF4-FFF2-40B4-BE49-F238E27FC236}">
                <a16:creationId xmlns:a16="http://schemas.microsoft.com/office/drawing/2014/main" id="{89DE3D2D-9BDF-7CAE-804F-66E9B7A2D299}"/>
              </a:ext>
            </a:extLst>
          </p:cNvPr>
          <p:cNvPicPr>
            <a:picLocks noChangeAspect="1"/>
          </p:cNvPicPr>
          <p:nvPr/>
        </p:nvPicPr>
        <p:blipFill rotWithShape="1">
          <a:blip r:embed="rId3"/>
          <a:srcRect l="40076" t="11923" r="16853"/>
          <a:stretch/>
        </p:blipFill>
        <p:spPr>
          <a:xfrm>
            <a:off x="939334" y="985801"/>
            <a:ext cx="3946892" cy="4886399"/>
          </a:xfrm>
          <a:prstGeom prst="rect">
            <a:avLst/>
          </a:prstGeom>
        </p:spPr>
      </p:pic>
      <p:pic>
        <p:nvPicPr>
          <p:cNvPr id="8" name="Picture 7">
            <a:extLst>
              <a:ext uri="{FF2B5EF4-FFF2-40B4-BE49-F238E27FC236}">
                <a16:creationId xmlns:a16="http://schemas.microsoft.com/office/drawing/2014/main" id="{D4D65117-A26C-884B-9A7A-56D0B3284D1B}"/>
              </a:ext>
            </a:extLst>
          </p:cNvPr>
          <p:cNvPicPr>
            <a:picLocks noChangeAspect="1"/>
          </p:cNvPicPr>
          <p:nvPr/>
        </p:nvPicPr>
        <p:blipFill>
          <a:blip r:embed="rId4"/>
          <a:stretch>
            <a:fillRect/>
          </a:stretch>
        </p:blipFill>
        <p:spPr>
          <a:xfrm>
            <a:off x="0" y="-1"/>
            <a:ext cx="12192000" cy="6858000"/>
          </a:xfrm>
          <a:prstGeom prst="rect">
            <a:avLst/>
          </a:prstGeom>
        </p:spPr>
      </p:pic>
      <p:sp>
        <p:nvSpPr>
          <p:cNvPr id="10" name="Rectangle 9">
            <a:extLst>
              <a:ext uri="{FF2B5EF4-FFF2-40B4-BE49-F238E27FC236}">
                <a16:creationId xmlns:a16="http://schemas.microsoft.com/office/drawing/2014/main" id="{5872C54F-C46C-1712-B552-1CC9A6F2CABC}"/>
              </a:ext>
            </a:extLst>
          </p:cNvPr>
          <p:cNvSpPr/>
          <p:nvPr/>
        </p:nvSpPr>
        <p:spPr>
          <a:xfrm>
            <a:off x="7728489" y="354093"/>
            <a:ext cx="3628135" cy="310647"/>
          </a:xfrm>
          <a:prstGeom prst="rect">
            <a:avLst/>
          </a:prstGeom>
          <a:solidFill>
            <a:srgbClr val="DCDCDC"/>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70" name="Google Shape;70;p15"/>
          <p:cNvSpPr txBox="1"/>
          <p:nvPr/>
        </p:nvSpPr>
        <p:spPr>
          <a:xfrm>
            <a:off x="8174067" y="229759"/>
            <a:ext cx="3213600" cy="290000"/>
          </a:xfrm>
          <a:prstGeom prst="rect">
            <a:avLst/>
          </a:prstGeom>
          <a:noFill/>
          <a:ln>
            <a:noFill/>
          </a:ln>
        </p:spPr>
        <p:txBody>
          <a:bodyPr spcFirstLastPara="1" wrap="square" lIns="121900" tIns="121900" rIns="121900" bIns="121900" anchor="t" anchorCtr="0">
            <a:noAutofit/>
          </a:bodyPr>
          <a:lstStyle/>
          <a:p>
            <a:pPr algn="r"/>
            <a:r>
              <a:rPr lang="en" sz="2400" b="1" dirty="0">
                <a:solidFill>
                  <a:srgbClr val="000000"/>
                </a:solidFill>
                <a:latin typeface="Antonio"/>
                <a:ea typeface="Antonio"/>
                <a:cs typeface="Antonio"/>
                <a:sym typeface="Antonio"/>
              </a:rPr>
              <a:t>WHAT THE HACK -Hackathon</a:t>
            </a:r>
            <a:endParaRPr sz="2400" b="1" dirty="0">
              <a:solidFill>
                <a:srgbClr val="000000"/>
              </a:solidFill>
              <a:latin typeface="Antonio"/>
              <a:ea typeface="Antonio"/>
              <a:cs typeface="Antonio"/>
              <a:sym typeface="Antonio"/>
            </a:endParaRPr>
          </a:p>
        </p:txBody>
      </p:sp>
      <p:sp>
        <p:nvSpPr>
          <p:cNvPr id="11" name="Rectangle 10">
            <a:extLst>
              <a:ext uri="{FF2B5EF4-FFF2-40B4-BE49-F238E27FC236}">
                <a16:creationId xmlns:a16="http://schemas.microsoft.com/office/drawing/2014/main" id="{F700CE11-2722-87D0-7BB6-C17F647B0AD6}"/>
              </a:ext>
            </a:extLst>
          </p:cNvPr>
          <p:cNvSpPr/>
          <p:nvPr/>
        </p:nvSpPr>
        <p:spPr>
          <a:xfrm>
            <a:off x="6096001" y="1282700"/>
            <a:ext cx="207433"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pic>
        <p:nvPicPr>
          <p:cNvPr id="15" name="Picture 14">
            <a:extLst>
              <a:ext uri="{FF2B5EF4-FFF2-40B4-BE49-F238E27FC236}">
                <a16:creationId xmlns:a16="http://schemas.microsoft.com/office/drawing/2014/main" id="{15348659-6CD0-93B9-1FDC-2AB4332382FD}"/>
              </a:ext>
            </a:extLst>
          </p:cNvPr>
          <p:cNvPicPr>
            <a:picLocks noChangeAspect="1"/>
          </p:cNvPicPr>
          <p:nvPr/>
        </p:nvPicPr>
        <p:blipFill>
          <a:blip r:embed="rId5"/>
          <a:stretch>
            <a:fillRect/>
          </a:stretch>
        </p:blipFill>
        <p:spPr>
          <a:xfrm>
            <a:off x="6096000" y="1151561"/>
            <a:ext cx="2274869" cy="443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555D-D45D-F14F-6FFC-5BB7B4A4041A}"/>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9E443BA-33E7-38F5-D2BE-F21E54103CD2}"/>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C0F30726-FC36-AB5B-0344-D597829E2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95472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10" name="Google Shape;80;p16">
            <a:extLst>
              <a:ext uri="{FF2B5EF4-FFF2-40B4-BE49-F238E27FC236}">
                <a16:creationId xmlns:a16="http://schemas.microsoft.com/office/drawing/2014/main" id="{97680898-2A4D-F2CF-E2FA-EDC6A439608E}"/>
              </a:ext>
            </a:extLst>
          </p:cNvPr>
          <p:cNvSpPr txBox="1">
            <a:spLocks/>
          </p:cNvSpPr>
          <p:nvPr/>
        </p:nvSpPr>
        <p:spPr>
          <a:xfrm>
            <a:off x="838079" y="745679"/>
            <a:ext cx="10290000" cy="1422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Chakra Petch"/>
              <a:buNone/>
              <a:defRPr sz="3000" b="1" i="0" u="none" strike="noStrike" cap="none">
                <a:solidFill>
                  <a:schemeClr val="dk1"/>
                </a:solidFill>
                <a:latin typeface="Chakra Petch"/>
                <a:ea typeface="Chakra Petch"/>
                <a:cs typeface="Chakra Petch"/>
                <a:sym typeface="Chakra Petch"/>
              </a:defRPr>
            </a:lvl1pPr>
            <a:lvl2pPr marR="0" lvl="1" algn="l" rtl="0">
              <a:lnSpc>
                <a:spcPct val="100000"/>
              </a:lnSpc>
              <a:spcBef>
                <a:spcPts val="0"/>
              </a:spcBef>
              <a:spcAft>
                <a:spcPts val="0"/>
              </a:spcAft>
              <a:buClr>
                <a:schemeClr val="dk1"/>
              </a:buClr>
              <a:buSzPts val="3200"/>
              <a:buFont typeface="Chakra Petch"/>
              <a:buNone/>
              <a:defRPr sz="3200" b="1" i="0" u="none" strike="noStrike" cap="none">
                <a:solidFill>
                  <a:schemeClr val="dk1"/>
                </a:solidFill>
                <a:latin typeface="Chakra Petch"/>
                <a:ea typeface="Chakra Petch"/>
                <a:cs typeface="Chakra Petch"/>
                <a:sym typeface="Chakra Petch"/>
              </a:defRPr>
            </a:lvl2pPr>
            <a:lvl3pPr marR="0" lvl="2" algn="l" rtl="0">
              <a:lnSpc>
                <a:spcPct val="100000"/>
              </a:lnSpc>
              <a:spcBef>
                <a:spcPts val="0"/>
              </a:spcBef>
              <a:spcAft>
                <a:spcPts val="0"/>
              </a:spcAft>
              <a:buClr>
                <a:schemeClr val="dk1"/>
              </a:buClr>
              <a:buSzPts val="3200"/>
              <a:buFont typeface="Chakra Petch"/>
              <a:buNone/>
              <a:defRPr sz="3200" b="1" i="0" u="none" strike="noStrike" cap="none">
                <a:solidFill>
                  <a:schemeClr val="dk1"/>
                </a:solidFill>
                <a:latin typeface="Chakra Petch"/>
                <a:ea typeface="Chakra Petch"/>
                <a:cs typeface="Chakra Petch"/>
                <a:sym typeface="Chakra Petch"/>
              </a:defRPr>
            </a:lvl3pPr>
            <a:lvl4pPr marR="0" lvl="3" algn="l" rtl="0">
              <a:lnSpc>
                <a:spcPct val="100000"/>
              </a:lnSpc>
              <a:spcBef>
                <a:spcPts val="0"/>
              </a:spcBef>
              <a:spcAft>
                <a:spcPts val="0"/>
              </a:spcAft>
              <a:buClr>
                <a:schemeClr val="dk1"/>
              </a:buClr>
              <a:buSzPts val="3200"/>
              <a:buFont typeface="Chakra Petch"/>
              <a:buNone/>
              <a:defRPr sz="3200" b="1" i="0" u="none" strike="noStrike" cap="none">
                <a:solidFill>
                  <a:schemeClr val="dk1"/>
                </a:solidFill>
                <a:latin typeface="Chakra Petch"/>
                <a:ea typeface="Chakra Petch"/>
                <a:cs typeface="Chakra Petch"/>
                <a:sym typeface="Chakra Petch"/>
              </a:defRPr>
            </a:lvl4pPr>
            <a:lvl5pPr marR="0" lvl="4" algn="l" rtl="0">
              <a:lnSpc>
                <a:spcPct val="100000"/>
              </a:lnSpc>
              <a:spcBef>
                <a:spcPts val="0"/>
              </a:spcBef>
              <a:spcAft>
                <a:spcPts val="0"/>
              </a:spcAft>
              <a:buClr>
                <a:schemeClr val="dk1"/>
              </a:buClr>
              <a:buSzPts val="3200"/>
              <a:buFont typeface="Chakra Petch"/>
              <a:buNone/>
              <a:defRPr sz="3200" b="1" i="0" u="none" strike="noStrike" cap="none">
                <a:solidFill>
                  <a:schemeClr val="dk1"/>
                </a:solidFill>
                <a:latin typeface="Chakra Petch"/>
                <a:ea typeface="Chakra Petch"/>
                <a:cs typeface="Chakra Petch"/>
                <a:sym typeface="Chakra Petch"/>
              </a:defRPr>
            </a:lvl5pPr>
            <a:lvl6pPr marR="0" lvl="5" algn="l" rtl="0">
              <a:lnSpc>
                <a:spcPct val="100000"/>
              </a:lnSpc>
              <a:spcBef>
                <a:spcPts val="0"/>
              </a:spcBef>
              <a:spcAft>
                <a:spcPts val="0"/>
              </a:spcAft>
              <a:buClr>
                <a:schemeClr val="dk1"/>
              </a:buClr>
              <a:buSzPts val="3200"/>
              <a:buFont typeface="Chakra Petch"/>
              <a:buNone/>
              <a:defRPr sz="3200" b="1" i="0" u="none" strike="noStrike" cap="none">
                <a:solidFill>
                  <a:schemeClr val="dk1"/>
                </a:solidFill>
                <a:latin typeface="Chakra Petch"/>
                <a:ea typeface="Chakra Petch"/>
                <a:cs typeface="Chakra Petch"/>
                <a:sym typeface="Chakra Petch"/>
              </a:defRPr>
            </a:lvl6pPr>
            <a:lvl7pPr marR="0" lvl="6" algn="l" rtl="0">
              <a:lnSpc>
                <a:spcPct val="100000"/>
              </a:lnSpc>
              <a:spcBef>
                <a:spcPts val="0"/>
              </a:spcBef>
              <a:spcAft>
                <a:spcPts val="0"/>
              </a:spcAft>
              <a:buClr>
                <a:schemeClr val="dk1"/>
              </a:buClr>
              <a:buSzPts val="3200"/>
              <a:buFont typeface="Chakra Petch"/>
              <a:buNone/>
              <a:defRPr sz="3200" b="1" i="0" u="none" strike="noStrike" cap="none">
                <a:solidFill>
                  <a:schemeClr val="dk1"/>
                </a:solidFill>
                <a:latin typeface="Chakra Petch"/>
                <a:ea typeface="Chakra Petch"/>
                <a:cs typeface="Chakra Petch"/>
                <a:sym typeface="Chakra Petch"/>
              </a:defRPr>
            </a:lvl7pPr>
            <a:lvl8pPr marR="0" lvl="7" algn="l" rtl="0">
              <a:lnSpc>
                <a:spcPct val="100000"/>
              </a:lnSpc>
              <a:spcBef>
                <a:spcPts val="0"/>
              </a:spcBef>
              <a:spcAft>
                <a:spcPts val="0"/>
              </a:spcAft>
              <a:buClr>
                <a:schemeClr val="dk1"/>
              </a:buClr>
              <a:buSzPts val="3200"/>
              <a:buFont typeface="Chakra Petch"/>
              <a:buNone/>
              <a:defRPr sz="3200" b="1" i="0" u="none" strike="noStrike" cap="none">
                <a:solidFill>
                  <a:schemeClr val="dk1"/>
                </a:solidFill>
                <a:latin typeface="Chakra Petch"/>
                <a:ea typeface="Chakra Petch"/>
                <a:cs typeface="Chakra Petch"/>
                <a:sym typeface="Chakra Petch"/>
              </a:defRPr>
            </a:lvl8pPr>
            <a:lvl9pPr marR="0" lvl="8" algn="l" rtl="0">
              <a:lnSpc>
                <a:spcPct val="100000"/>
              </a:lnSpc>
              <a:spcBef>
                <a:spcPts val="0"/>
              </a:spcBef>
              <a:spcAft>
                <a:spcPts val="0"/>
              </a:spcAft>
              <a:buClr>
                <a:schemeClr val="dk1"/>
              </a:buClr>
              <a:buSzPts val="3200"/>
              <a:buFont typeface="Chakra Petch"/>
              <a:buNone/>
              <a:defRPr sz="3200" b="1" i="0" u="none" strike="noStrike" cap="none">
                <a:solidFill>
                  <a:schemeClr val="dk1"/>
                </a:solidFill>
                <a:latin typeface="Chakra Petch"/>
                <a:ea typeface="Chakra Petch"/>
                <a:cs typeface="Chakra Petch"/>
                <a:sym typeface="Chakra Petch"/>
              </a:defRPr>
            </a:lvl9pPr>
          </a:lstStyle>
          <a:p>
            <a:r>
              <a:rPr lang="en-IN" sz="4000" dirty="0"/>
              <a:t>PROBLEM STATEMENT</a:t>
            </a:r>
          </a:p>
        </p:txBody>
      </p:sp>
      <p:sp>
        <p:nvSpPr>
          <p:cNvPr id="11" name="Google Shape;81;p16">
            <a:extLst>
              <a:ext uri="{FF2B5EF4-FFF2-40B4-BE49-F238E27FC236}">
                <a16:creationId xmlns:a16="http://schemas.microsoft.com/office/drawing/2014/main" id="{F56FEEBB-2AED-2794-BF92-3459BDC7856A}"/>
              </a:ext>
            </a:extLst>
          </p:cNvPr>
          <p:cNvSpPr txBox="1">
            <a:spLocks/>
          </p:cNvSpPr>
          <p:nvPr/>
        </p:nvSpPr>
        <p:spPr>
          <a:xfrm>
            <a:off x="838079" y="1863708"/>
            <a:ext cx="10290000" cy="128766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ntonio"/>
                <a:ea typeface="Antonio"/>
                <a:cs typeface="Antonio"/>
                <a:sym typeface="Antonio"/>
              </a:defRPr>
            </a:lvl1pPr>
            <a:lvl2pPr marL="914400" marR="0" lvl="1" indent="-317500" algn="l" rtl="0">
              <a:lnSpc>
                <a:spcPct val="115000"/>
              </a:lnSpc>
              <a:spcBef>
                <a:spcPts val="1600"/>
              </a:spcBef>
              <a:spcAft>
                <a:spcPts val="0"/>
              </a:spcAft>
              <a:buClr>
                <a:schemeClr val="dk1"/>
              </a:buClr>
              <a:buSzPts val="1400"/>
              <a:buFont typeface="Arial"/>
              <a:buChar char="○"/>
              <a:defRPr sz="1400" b="0" i="0" u="none" strike="noStrike" cap="none">
                <a:solidFill>
                  <a:schemeClr val="dk1"/>
                </a:solidFill>
                <a:latin typeface="Antonio"/>
                <a:ea typeface="Antonio"/>
                <a:cs typeface="Antonio"/>
                <a:sym typeface="Antonio"/>
              </a:defRPr>
            </a:lvl2pPr>
            <a:lvl3pPr marL="1371600" marR="0" lvl="2" indent="-317500" algn="l" rtl="0">
              <a:lnSpc>
                <a:spcPct val="100000"/>
              </a:lnSpc>
              <a:spcBef>
                <a:spcPts val="1600"/>
              </a:spcBef>
              <a:spcAft>
                <a:spcPts val="0"/>
              </a:spcAft>
              <a:buClr>
                <a:schemeClr val="dk1"/>
              </a:buClr>
              <a:buSzPts val="1400"/>
              <a:buFont typeface="Arial"/>
              <a:buChar char="■"/>
              <a:defRPr sz="1400" b="0" i="0" u="none" strike="noStrike" cap="none">
                <a:solidFill>
                  <a:schemeClr val="dk1"/>
                </a:solidFill>
                <a:latin typeface="Antonio"/>
                <a:ea typeface="Antonio"/>
                <a:cs typeface="Antonio"/>
                <a:sym typeface="Antonio"/>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ntonio"/>
                <a:ea typeface="Antonio"/>
                <a:cs typeface="Antonio"/>
                <a:sym typeface="Antonio"/>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ntonio"/>
                <a:ea typeface="Antonio"/>
                <a:cs typeface="Antonio"/>
                <a:sym typeface="Antonio"/>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ntonio"/>
                <a:ea typeface="Antonio"/>
                <a:cs typeface="Antonio"/>
                <a:sym typeface="Antonio"/>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ntonio"/>
                <a:ea typeface="Antonio"/>
                <a:cs typeface="Antonio"/>
                <a:sym typeface="Antonio"/>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ntonio"/>
                <a:ea typeface="Antonio"/>
                <a:cs typeface="Antonio"/>
                <a:sym typeface="Antonio"/>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ntonio"/>
                <a:ea typeface="Antonio"/>
                <a:cs typeface="Antonio"/>
                <a:sym typeface="Antonio"/>
              </a:defRPr>
            </a:lvl9pPr>
          </a:lstStyle>
          <a:p>
            <a:pPr marL="186262" indent="0">
              <a:buNone/>
            </a:pPr>
            <a:r>
              <a:rPr lang="en-IN" sz="1867" dirty="0">
                <a:latin typeface="Trebuchet MS" panose="020B0603020202020204" pitchFamily="34" charset="0"/>
              </a:rPr>
              <a:t>Companies use different labels for employee data on their salary pay slips. OCR treats these labels as distinct objects even when they refer to the same information. This leads to inconsistent processing of data.</a:t>
            </a:r>
          </a:p>
          <a:p>
            <a:pPr marL="186262" indent="0">
              <a:buNone/>
            </a:pPr>
            <a:endParaRPr lang="en-IN" sz="1867" dirty="0">
              <a:latin typeface="Trebuchet MS" panose="020B0603020202020204" pitchFamily="34" charset="0"/>
            </a:endParaRPr>
          </a:p>
          <a:p>
            <a:pPr marL="186262" indent="0">
              <a:buNone/>
            </a:pPr>
            <a:endParaRPr lang="en-IN" sz="1867" dirty="0">
              <a:latin typeface="Trebuchet MS" panose="020B0603020202020204" pitchFamily="34" charset="0"/>
            </a:endParaRPr>
          </a:p>
        </p:txBody>
      </p:sp>
      <p:cxnSp>
        <p:nvCxnSpPr>
          <p:cNvPr id="12" name="Google Shape;82;p16">
            <a:extLst>
              <a:ext uri="{FF2B5EF4-FFF2-40B4-BE49-F238E27FC236}">
                <a16:creationId xmlns:a16="http://schemas.microsoft.com/office/drawing/2014/main" id="{3A7E98A6-20BF-C531-7D0D-D18D7AAE99AF}"/>
              </a:ext>
            </a:extLst>
          </p:cNvPr>
          <p:cNvCxnSpPr>
            <a:cxnSpLocks/>
          </p:cNvCxnSpPr>
          <p:nvPr/>
        </p:nvCxnSpPr>
        <p:spPr>
          <a:xfrm flipV="1">
            <a:off x="1039636" y="1589691"/>
            <a:ext cx="10215387" cy="49456"/>
          </a:xfrm>
          <a:prstGeom prst="straightConnector1">
            <a:avLst/>
          </a:prstGeom>
          <a:noFill/>
          <a:ln w="9525" cap="flat" cmpd="sng">
            <a:solidFill>
              <a:srgbClr val="000000"/>
            </a:solidFill>
            <a:prstDash val="solid"/>
            <a:round/>
            <a:headEnd type="none" w="med" len="med"/>
            <a:tailEnd type="none" w="med" len="med"/>
          </a:ln>
        </p:spPr>
      </p:cxnSp>
      <p:pic>
        <p:nvPicPr>
          <p:cNvPr id="13" name="Picture 12">
            <a:extLst>
              <a:ext uri="{FF2B5EF4-FFF2-40B4-BE49-F238E27FC236}">
                <a16:creationId xmlns:a16="http://schemas.microsoft.com/office/drawing/2014/main" id="{488AA76D-B2CA-187A-7B24-EAC0CBE96278}"/>
              </a:ext>
            </a:extLst>
          </p:cNvPr>
          <p:cNvPicPr>
            <a:picLocks noChangeAspect="1"/>
          </p:cNvPicPr>
          <p:nvPr/>
        </p:nvPicPr>
        <p:blipFill>
          <a:blip r:embed="rId3"/>
          <a:stretch>
            <a:fillRect/>
          </a:stretch>
        </p:blipFill>
        <p:spPr>
          <a:xfrm>
            <a:off x="6007783" y="3364872"/>
            <a:ext cx="5120296" cy="310321"/>
          </a:xfrm>
          <a:prstGeom prst="rect">
            <a:avLst/>
          </a:prstGeom>
        </p:spPr>
      </p:pic>
      <p:pic>
        <p:nvPicPr>
          <p:cNvPr id="14" name="Picture 13">
            <a:extLst>
              <a:ext uri="{FF2B5EF4-FFF2-40B4-BE49-F238E27FC236}">
                <a16:creationId xmlns:a16="http://schemas.microsoft.com/office/drawing/2014/main" id="{C6BF3BC6-9F3B-CD5A-8B28-1452D3EA9F45}"/>
              </a:ext>
            </a:extLst>
          </p:cNvPr>
          <p:cNvPicPr>
            <a:picLocks noChangeAspect="1"/>
          </p:cNvPicPr>
          <p:nvPr/>
        </p:nvPicPr>
        <p:blipFill rotWithShape="1">
          <a:blip r:embed="rId4"/>
          <a:srcRect t="8845" b="-1"/>
          <a:stretch/>
        </p:blipFill>
        <p:spPr>
          <a:xfrm>
            <a:off x="6007783" y="3973077"/>
            <a:ext cx="5137365" cy="359127"/>
          </a:xfrm>
          <a:prstGeom prst="rect">
            <a:avLst/>
          </a:prstGeom>
        </p:spPr>
      </p:pic>
      <p:sp>
        <p:nvSpPr>
          <p:cNvPr id="15" name="TextBox 14">
            <a:extLst>
              <a:ext uri="{FF2B5EF4-FFF2-40B4-BE49-F238E27FC236}">
                <a16:creationId xmlns:a16="http://schemas.microsoft.com/office/drawing/2014/main" id="{13E43723-EEE3-A8CF-0C1A-EB27ED0CA34D}"/>
              </a:ext>
            </a:extLst>
          </p:cNvPr>
          <p:cNvSpPr txBox="1"/>
          <p:nvPr/>
        </p:nvSpPr>
        <p:spPr>
          <a:xfrm>
            <a:off x="1039637" y="3163443"/>
            <a:ext cx="4867276" cy="3046988"/>
          </a:xfrm>
          <a:prstGeom prst="rect">
            <a:avLst/>
          </a:prstGeom>
          <a:noFill/>
        </p:spPr>
        <p:txBody>
          <a:bodyPr wrap="square" rtlCol="0">
            <a:spAutoFit/>
          </a:bodyPr>
          <a:lstStyle/>
          <a:p>
            <a:r>
              <a:rPr lang="en-IN" sz="2400" dirty="0">
                <a:latin typeface="Trebuchet MS" panose="020B0603020202020204" pitchFamily="34" charset="0"/>
                <a:cs typeface="Times New Roman" panose="02020603050405020304" pitchFamily="18" charset="0"/>
              </a:rPr>
              <a:t>For example, the two labels on the right measure the same quantity but would be treated as completely different by OCR.</a:t>
            </a:r>
          </a:p>
          <a:p>
            <a:endParaRPr lang="en-IN" sz="2400" dirty="0">
              <a:latin typeface="Trebuchet MS" panose="020B0603020202020204" pitchFamily="34" charset="0"/>
              <a:cs typeface="Times New Roman" panose="02020603050405020304" pitchFamily="18" charset="0"/>
            </a:endParaRPr>
          </a:p>
          <a:p>
            <a:r>
              <a:rPr lang="en-IN" sz="2400" dirty="0">
                <a:latin typeface="Trebuchet MS" panose="020B0603020202020204" pitchFamily="34" charset="0"/>
                <a:cs typeface="Times New Roman" panose="02020603050405020304" pitchFamily="18" charset="0"/>
              </a:rPr>
              <a:t>These inconsistencies multiply and pose  problems when trying to parse data on a large scale.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96DA7-86C3-7DD7-D330-411D6FDDCC2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4C4CACA-4468-5571-F3B1-906033E117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747803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4" name="Rectangle 3">
            <a:extLst>
              <a:ext uri="{FF2B5EF4-FFF2-40B4-BE49-F238E27FC236}">
                <a16:creationId xmlns:a16="http://schemas.microsoft.com/office/drawing/2014/main" id="{1937AFF5-02ED-AF9A-15CB-07464FC787F9}"/>
              </a:ext>
            </a:extLst>
          </p:cNvPr>
          <p:cNvSpPr/>
          <p:nvPr/>
        </p:nvSpPr>
        <p:spPr>
          <a:xfrm>
            <a:off x="0" y="10674"/>
            <a:ext cx="12192000" cy="6847326"/>
          </a:xfrm>
          <a:prstGeom prst="rect">
            <a:avLst/>
          </a:prstGeom>
          <a:solidFill>
            <a:srgbClr val="DCDCDC"/>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190" name="Google Shape;190;p19"/>
          <p:cNvSpPr txBox="1">
            <a:spLocks noGrp="1"/>
          </p:cNvSpPr>
          <p:nvPr>
            <p:ph type="title"/>
          </p:nvPr>
        </p:nvSpPr>
        <p:spPr>
          <a:xfrm>
            <a:off x="951000" y="196389"/>
            <a:ext cx="10290000" cy="763600"/>
          </a:xfrm>
          <a:prstGeom prst="rect">
            <a:avLst/>
          </a:prstGeom>
        </p:spPr>
        <p:txBody>
          <a:bodyPr spcFirstLastPara="1" vert="horz" wrap="square" lIns="121900" tIns="121900" rIns="121900" bIns="121900" rtlCol="0" anchor="t" anchorCtr="0">
            <a:noAutofit/>
          </a:bodyPr>
          <a:lstStyle/>
          <a:p>
            <a:pPr algn="ctr">
              <a:spcBef>
                <a:spcPts val="0"/>
              </a:spcBef>
            </a:pPr>
            <a:r>
              <a:rPr lang="en" dirty="0"/>
              <a:t>ALGORITHM ANALYSIS</a:t>
            </a:r>
            <a:endParaRPr dirty="0"/>
          </a:p>
        </p:txBody>
      </p:sp>
      <p:cxnSp>
        <p:nvCxnSpPr>
          <p:cNvPr id="192" name="Google Shape;192;p19"/>
          <p:cNvCxnSpPr/>
          <p:nvPr/>
        </p:nvCxnSpPr>
        <p:spPr>
          <a:xfrm>
            <a:off x="1073933" y="1041269"/>
            <a:ext cx="9976400" cy="0"/>
          </a:xfrm>
          <a:prstGeom prst="straightConnector1">
            <a:avLst/>
          </a:prstGeom>
          <a:noFill/>
          <a:ln w="9525" cap="flat" cmpd="sng">
            <a:solidFill>
              <a:srgbClr val="000000"/>
            </a:solidFill>
            <a:prstDash val="solid"/>
            <a:round/>
            <a:headEnd type="none" w="med" len="med"/>
            <a:tailEnd type="none" w="med" len="med"/>
          </a:ln>
        </p:spPr>
      </p:cxnSp>
      <p:sp>
        <p:nvSpPr>
          <p:cNvPr id="3" name="TextBox 2">
            <a:extLst>
              <a:ext uri="{FF2B5EF4-FFF2-40B4-BE49-F238E27FC236}">
                <a16:creationId xmlns:a16="http://schemas.microsoft.com/office/drawing/2014/main" id="{BC2CF4F8-860C-0BEA-0B51-2281C9514354}"/>
              </a:ext>
            </a:extLst>
          </p:cNvPr>
          <p:cNvSpPr txBox="1"/>
          <p:nvPr/>
        </p:nvSpPr>
        <p:spPr>
          <a:xfrm>
            <a:off x="951000" y="1159907"/>
            <a:ext cx="10290000" cy="4687565"/>
          </a:xfrm>
          <a:prstGeom prst="rect">
            <a:avLst/>
          </a:prstGeom>
          <a:noFill/>
        </p:spPr>
        <p:txBody>
          <a:bodyPr wrap="square">
            <a:spAutoFit/>
          </a:bodyPr>
          <a:lstStyle/>
          <a:p>
            <a:r>
              <a:rPr lang="en-IN" sz="2133" dirty="0">
                <a:latin typeface="Trebuchet MS" panose="020B0603020202020204" pitchFamily="34" charset="0"/>
              </a:rPr>
              <a:t>We start by mapping short forms of the most commonly used terms onto their first occurring letters. Example – PAN on ‘P’ and HRA on ‘H’. We also store all </a:t>
            </a:r>
          </a:p>
          <a:p>
            <a:r>
              <a:rPr lang="en-IN" sz="2133" dirty="0">
                <a:latin typeface="Trebuchet MS" panose="020B0603020202020204" pitchFamily="34" charset="0"/>
              </a:rPr>
              <a:t>the full-forms in a separate array.</a:t>
            </a:r>
          </a:p>
          <a:p>
            <a:endParaRPr lang="en-IN" sz="2133" dirty="0">
              <a:latin typeface="Trebuchet MS" panose="020B0603020202020204" pitchFamily="34" charset="0"/>
            </a:endParaRPr>
          </a:p>
          <a:p>
            <a:pPr marL="457189" indent="-457189">
              <a:buFont typeface="+mj-lt"/>
              <a:buAutoNum type="arabicPeriod"/>
            </a:pPr>
            <a:r>
              <a:rPr lang="en-IN" sz="2133" dirty="0">
                <a:latin typeface="Trebuchet MS" panose="020B0603020202020204" pitchFamily="34" charset="0"/>
              </a:rPr>
              <a:t>We compare the initials of the input field against all the short-forms in the map. In case we get a match, the quantity is stored in the variable assigned for it. If not, we compare the word against the array of full-forms.</a:t>
            </a:r>
          </a:p>
          <a:p>
            <a:pPr marL="457189" indent="-457189">
              <a:buFont typeface="+mj-lt"/>
              <a:buAutoNum type="arabicPeriod"/>
            </a:pPr>
            <a:r>
              <a:rPr lang="en-IN" sz="2133" dirty="0">
                <a:latin typeface="Trebuchet MS" panose="020B0603020202020204" pitchFamily="34" charset="0"/>
              </a:rPr>
              <a:t>Here, we specify a certain </a:t>
            </a:r>
            <a:r>
              <a:rPr lang="en-IN" sz="2133" dirty="0">
                <a:solidFill>
                  <a:srgbClr val="C00000"/>
                </a:solidFill>
                <a:latin typeface="Trebuchet MS" panose="020B0603020202020204" pitchFamily="34" charset="0"/>
              </a:rPr>
              <a:t>*Levenshtein distance</a:t>
            </a:r>
            <a:r>
              <a:rPr lang="en-IN" sz="2133" dirty="0">
                <a:latin typeface="Trebuchet MS" panose="020B0603020202020204" pitchFamily="34" charset="0"/>
              </a:rPr>
              <a:t> between two words to ascertain how similar they are. The lower the distance, the higher their similarity.</a:t>
            </a:r>
          </a:p>
          <a:p>
            <a:pPr marL="457189" indent="-457189">
              <a:buFont typeface="+mj-lt"/>
              <a:buAutoNum type="arabicPeriod"/>
            </a:pPr>
            <a:r>
              <a:rPr lang="en-IN" sz="2133" dirty="0">
                <a:latin typeface="Trebuchet MS" panose="020B0603020202020204" pitchFamily="34" charset="0"/>
              </a:rPr>
              <a:t>We take the word with the least </a:t>
            </a:r>
            <a:r>
              <a:rPr lang="en-IN" sz="2133" dirty="0" err="1">
                <a:solidFill>
                  <a:srgbClr val="C00000"/>
                </a:solidFill>
                <a:latin typeface="Trebuchet MS" panose="020B0603020202020204" pitchFamily="34" charset="0"/>
              </a:rPr>
              <a:t>Levenshtein</a:t>
            </a:r>
            <a:r>
              <a:rPr lang="en-IN" sz="2133" dirty="0">
                <a:solidFill>
                  <a:srgbClr val="C00000"/>
                </a:solidFill>
                <a:latin typeface="Trebuchet MS" panose="020B0603020202020204" pitchFamily="34" charset="0"/>
              </a:rPr>
              <a:t> distance </a:t>
            </a:r>
            <a:r>
              <a:rPr lang="en-IN" sz="2133" dirty="0">
                <a:latin typeface="Trebuchet MS" panose="020B0603020202020204" pitchFamily="34" charset="0"/>
              </a:rPr>
              <a:t>(under a certain upper bound) from the input and store its value into the corresponding field.</a:t>
            </a:r>
          </a:p>
          <a:p>
            <a:pPr marL="457189" indent="-457189">
              <a:buFont typeface="+mj-lt"/>
              <a:buAutoNum type="arabicPeriod"/>
            </a:pPr>
            <a:r>
              <a:rPr lang="en-IN" sz="2133" dirty="0">
                <a:latin typeface="Trebuchet MS" panose="020B0603020202020204" pitchFamily="34" charset="0"/>
              </a:rPr>
              <a:t>After we have parsed the data into variables, we pass them into an SQL Database, streamlined and ready for processing.</a:t>
            </a:r>
          </a:p>
        </p:txBody>
      </p:sp>
      <p:cxnSp>
        <p:nvCxnSpPr>
          <p:cNvPr id="5" name="Google Shape;192;p19">
            <a:extLst>
              <a:ext uri="{FF2B5EF4-FFF2-40B4-BE49-F238E27FC236}">
                <a16:creationId xmlns:a16="http://schemas.microsoft.com/office/drawing/2014/main" id="{C9BC1687-1685-BA2F-8335-ED1CADD77043}"/>
              </a:ext>
            </a:extLst>
          </p:cNvPr>
          <p:cNvCxnSpPr/>
          <p:nvPr/>
        </p:nvCxnSpPr>
        <p:spPr>
          <a:xfrm>
            <a:off x="1073933" y="5983545"/>
            <a:ext cx="9976400" cy="0"/>
          </a:xfrm>
          <a:prstGeom prst="straightConnector1">
            <a:avLst/>
          </a:prstGeom>
          <a:noFill/>
          <a:ln w="9525" cap="flat" cmpd="sng">
            <a:solidFill>
              <a:srgbClr val="000000"/>
            </a:solidFill>
            <a:prstDash val="solid"/>
            <a:round/>
            <a:headEnd type="none" w="med" len="med"/>
            <a:tailEnd type="none" w="med" len="med"/>
          </a:ln>
        </p:spPr>
      </p:cxnSp>
      <p:cxnSp>
        <p:nvCxnSpPr>
          <p:cNvPr id="7" name="Google Shape;192;p19">
            <a:extLst>
              <a:ext uri="{FF2B5EF4-FFF2-40B4-BE49-F238E27FC236}">
                <a16:creationId xmlns:a16="http://schemas.microsoft.com/office/drawing/2014/main" id="{66E1C33C-C03E-3857-0B19-98DB1B6A8B87}"/>
              </a:ext>
            </a:extLst>
          </p:cNvPr>
          <p:cNvCxnSpPr/>
          <p:nvPr/>
        </p:nvCxnSpPr>
        <p:spPr>
          <a:xfrm>
            <a:off x="1073933" y="201339"/>
            <a:ext cx="9976400" cy="0"/>
          </a:xfrm>
          <a:prstGeom prst="straightConnector1">
            <a:avLst/>
          </a:prstGeom>
          <a:noFill/>
          <a:ln w="9525" cap="flat" cmpd="sng">
            <a:solidFill>
              <a:srgbClr val="000000"/>
            </a:solidFill>
            <a:prstDash val="solid"/>
            <a:round/>
            <a:headEnd type="none" w="med" len="med"/>
            <a:tailEnd type="none" w="med" len="med"/>
          </a:ln>
        </p:spPr>
      </p:cxnSp>
      <p:sp>
        <p:nvSpPr>
          <p:cNvPr id="8" name="TextBox 7">
            <a:extLst>
              <a:ext uri="{FF2B5EF4-FFF2-40B4-BE49-F238E27FC236}">
                <a16:creationId xmlns:a16="http://schemas.microsoft.com/office/drawing/2014/main" id="{D86A12F6-6D3C-7F3F-BE0F-1E4A19229813}"/>
              </a:ext>
            </a:extLst>
          </p:cNvPr>
          <p:cNvSpPr txBox="1"/>
          <p:nvPr/>
        </p:nvSpPr>
        <p:spPr>
          <a:xfrm>
            <a:off x="1073934" y="5983546"/>
            <a:ext cx="10044133" cy="625684"/>
          </a:xfrm>
          <a:prstGeom prst="rect">
            <a:avLst/>
          </a:prstGeom>
          <a:noFill/>
        </p:spPr>
        <p:txBody>
          <a:bodyPr wrap="square" rtlCol="0">
            <a:spAutoFit/>
          </a:bodyPr>
          <a:lstStyle/>
          <a:p>
            <a:r>
              <a:rPr lang="en-IN" sz="1733" dirty="0">
                <a:solidFill>
                  <a:srgbClr val="C00000"/>
                </a:solidFill>
                <a:latin typeface="Trebuchet MS" panose="020B0603020202020204" pitchFamily="34" charset="0"/>
              </a:rPr>
              <a:t>*Levenshtein distance: </a:t>
            </a:r>
            <a:r>
              <a:rPr lang="en-US" sz="1733" dirty="0">
                <a:latin typeface="Trebuchet MS" panose="020B0603020202020204" pitchFamily="34" charset="0"/>
              </a:rPr>
              <a:t>the minimum number of single-character edits (insertions, deletions or substitutions) required to change one word into the other.</a:t>
            </a:r>
            <a:endParaRPr lang="en-IN" sz="1733" dirty="0"/>
          </a:p>
        </p:txBody>
      </p:sp>
    </p:spTree>
    <p:extLst>
      <p:ext uri="{BB962C8B-B14F-4D97-AF65-F5344CB8AC3E}">
        <p14:creationId xmlns:p14="http://schemas.microsoft.com/office/powerpoint/2010/main" val="1468014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55F5-44F9-DD89-C9C9-B99EDFF8E5A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0812E32-4A7E-D323-EDDD-3378B0CEC3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pic>
        <p:nvPicPr>
          <p:cNvPr id="4" name="Picture 3">
            <a:extLst>
              <a:ext uri="{FF2B5EF4-FFF2-40B4-BE49-F238E27FC236}">
                <a16:creationId xmlns:a16="http://schemas.microsoft.com/office/drawing/2014/main" id="{6DD13E3A-6FA9-D874-AF55-AB77F3E36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75729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86BC4-2911-C2AE-63D9-2FD210AA904F}"/>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6EFCF7FE-EFB0-CC01-8D20-237F375268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662516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FBBFA-D889-74F8-E8D9-1F2691A9F48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B7B6619-D8E5-8D0E-7068-30F8C1C8F9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019825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809</TotalTime>
  <Words>302</Words>
  <Application>Microsoft Office PowerPoint</Application>
  <PresentationFormat>Widescreen</PresentationFormat>
  <Paragraphs>32</Paragraphs>
  <Slides>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Antonio</vt:lpstr>
      <vt:lpstr>Arial</vt:lpstr>
      <vt:lpstr>Calibri</vt:lpstr>
      <vt:lpstr>Calibri Light</vt:lpstr>
      <vt:lpstr>Cambria Math</vt:lpstr>
      <vt:lpstr>Chakra Petch</vt:lpstr>
      <vt:lpstr>Trebuchet MS</vt:lpstr>
      <vt:lpstr>Office Theme</vt:lpstr>
      <vt:lpstr>Standardizing pay-slip data </vt:lpstr>
      <vt:lpstr>PowerPoint Presentation</vt:lpstr>
      <vt:lpstr>PowerPoint Presentation</vt:lpstr>
      <vt:lpstr>PowerPoint Presentation</vt:lpstr>
      <vt:lpstr>ALGORITHM ANALYSIS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Sandipan Chatterjee</dc:creator>
  <cp:lastModifiedBy>Sandipan Chatterjee</cp:lastModifiedBy>
  <cp:revision>3</cp:revision>
  <dcterms:created xsi:type="dcterms:W3CDTF">2022-09-10T23:27:46Z</dcterms:created>
  <dcterms:modified xsi:type="dcterms:W3CDTF">2022-09-11T23:19:36Z</dcterms:modified>
</cp:coreProperties>
</file>